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0" r:id="rId6"/>
    <p:sldId id="262" r:id="rId7"/>
    <p:sldId id="268" r:id="rId8"/>
    <p:sldId id="280" r:id="rId9"/>
    <p:sldId id="291" r:id="rId10"/>
    <p:sldId id="261" r:id="rId11"/>
    <p:sldId id="271" r:id="rId12"/>
    <p:sldId id="284" r:id="rId13"/>
    <p:sldId id="258" r:id="rId14"/>
    <p:sldId id="259" r:id="rId15"/>
    <p:sldId id="267" r:id="rId16"/>
    <p:sldId id="263" r:id="rId17"/>
    <p:sldId id="265" r:id="rId18"/>
    <p:sldId id="285" r:id="rId19"/>
    <p:sldId id="286" r:id="rId20"/>
    <p:sldId id="287" r:id="rId21"/>
    <p:sldId id="288" r:id="rId22"/>
    <p:sldId id="289" r:id="rId23"/>
    <p:sldId id="290" r:id="rId24"/>
    <p:sldId id="26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Angular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 smtClean="0"/>
            <a:t>Git</a:t>
          </a:r>
          <a:r>
            <a:rPr lang="en-US" dirty="0" smtClean="0"/>
            <a:t> hub</a:t>
          </a:r>
          <a:endParaRPr lang="en-US" dirty="0"/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 smtClean="0"/>
            <a:t>TypeScript</a:t>
          </a:r>
          <a:endParaRPr lang="en-US" dirty="0"/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25C14C25-2A98-4731-B0BF-677AD8191C30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76750689-6C12-4D36-8474-BFC5C125B35E}" type="pres">
      <dgm:prSet presAssocID="{701D68F5-42F8-47BC-8FED-84C50F595DF0}" presName="compNode" presStyleCnt="0"/>
      <dgm:spPr/>
    </dgm:pt>
    <dgm:pt modelId="{A39E2924-EA9B-47F3-B732-8814DF65E2EC}" type="pres">
      <dgm:prSet presAssocID="{701D68F5-42F8-47BC-8FED-84C50F595DF0}" presName="iconBgRect" presStyleLbl="bgShp" presStyleIdx="0" presStyleCnt="3"/>
      <dgm:spPr/>
    </dgm:pt>
    <dgm:pt modelId="{55BDA980-9151-47FF-AF00-AFF61BF7329A}" type="pres">
      <dgm:prSet presAssocID="{701D68F5-42F8-47BC-8FED-84C50F595DF0}" presName="iconRect" presStyleLbl="node1" presStyleIdx="0" presStyleCnt="3" custScaleX="132231" custScaleY="114665"/>
      <dgm:spPr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extLst/>
    </dgm:pt>
    <dgm:pt modelId="{6813E287-6A9E-4A4E-8848-6B5E098C015B}" type="pres">
      <dgm:prSet presAssocID="{701D68F5-42F8-47BC-8FED-84C50F595DF0}" presName="spaceRect" presStyleCnt="0"/>
      <dgm:spPr/>
    </dgm:pt>
    <dgm:pt modelId="{29C7C433-EF2A-4A44-BC53-B7211D27668D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8220B65-DC55-4454-B24D-11B29BFBB9D4}" type="pres">
      <dgm:prSet presAssocID="{0C95B389-AC0C-4055-9AA3-38815EFC8B0A}" presName="sibTrans" presStyleCnt="0"/>
      <dgm:spPr/>
    </dgm:pt>
    <dgm:pt modelId="{BE6E5E78-2FF3-4F40-80FF-8626E060970A}" type="pres">
      <dgm:prSet presAssocID="{91A66877-AC1C-46D9-BF2C-6024B638DEA9}" presName="compNode" presStyleCnt="0"/>
      <dgm:spPr/>
    </dgm:pt>
    <dgm:pt modelId="{AE6D994C-35CC-4E2D-93F7-0749D531DB38}" type="pres">
      <dgm:prSet presAssocID="{91A66877-AC1C-46D9-BF2C-6024B638DEA9}" presName="iconBgRect" presStyleLbl="bgShp" presStyleIdx="1" presStyleCnt="3" custScaleX="150093" custScaleY="117252"/>
      <dgm:spPr/>
    </dgm:pt>
    <dgm:pt modelId="{25E3B37B-74D0-4A88-B4DE-941AD611607D}" type="pres">
      <dgm:prSet presAssocID="{91A66877-AC1C-46D9-BF2C-6024B638DEA9}" presName="iconRect" presStyleLbl="node1" presStyleIdx="1" presStyleCnt="3" custScaleX="197528" custScaleY="138384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D43D9762-97CA-499D-8A22-68E4735A6BBF}" type="pres">
      <dgm:prSet presAssocID="{91A66877-AC1C-46D9-BF2C-6024B638DEA9}" presName="spaceRect" presStyleCnt="0"/>
      <dgm:spPr/>
    </dgm:pt>
    <dgm:pt modelId="{B87C32D5-7B07-49E2-84BD-BC5A516ABFE6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415AE4C-1FA3-4F9C-B78C-46AB8BC3FA98}" type="pres">
      <dgm:prSet presAssocID="{BFCE4A28-C381-46FF-935A-B11534EF7D87}" presName="sibTrans" presStyleCnt="0"/>
      <dgm:spPr/>
    </dgm:pt>
    <dgm:pt modelId="{8E9FCEE9-BA58-4686-AD8D-3C43F61E54DA}" type="pres">
      <dgm:prSet presAssocID="{76CC3289-2662-43F0-A3C6-BA04A135F08C}" presName="compNode" presStyleCnt="0"/>
      <dgm:spPr/>
    </dgm:pt>
    <dgm:pt modelId="{8B8DA957-4F6D-47EE-BF0F-6ACDA82AAC07}" type="pres">
      <dgm:prSet presAssocID="{76CC3289-2662-43F0-A3C6-BA04A135F08C}" presName="iconBgRect" presStyleLbl="bgShp" presStyleIdx="2" presStyleCnt="3" custLinFactNeighborX="-3629" custLinFactNeighborY="10886"/>
      <dgm:spPr/>
    </dgm:pt>
    <dgm:pt modelId="{FC76B9EB-DCB2-48BE-8038-BB271187C51D}" type="pres">
      <dgm:prSet presAssocID="{76CC3289-2662-43F0-A3C6-BA04A135F08C}" presName="iconRect" presStyleLbl="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15732EE0-EF0B-40DC-8D5B-13AD1FDF7CF0}" type="pres">
      <dgm:prSet presAssocID="{76CC3289-2662-43F0-A3C6-BA04A135F08C}" presName="spaceRect" presStyleCnt="0"/>
      <dgm:spPr/>
    </dgm:pt>
    <dgm:pt modelId="{E92865A0-8142-4764-BBFC-1FA0DCA8D9E0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4D1E9F-9059-456A-ACD4-C954F5166A16}" type="presOf" srcId="{701D68F5-42F8-47BC-8FED-84C50F595DF0}" destId="{29C7C433-EF2A-4A44-BC53-B7211D27668D}" srcOrd="0" destOrd="0" presId="urn:microsoft.com/office/officeart/2018/5/layout/IconCircleLabelList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77F3068B-47FB-4C44-B12F-5B52EA8C8D6F}" type="presOf" srcId="{91A66877-AC1C-46D9-BF2C-6024B638DEA9}" destId="{B87C32D5-7B07-49E2-84BD-BC5A516ABFE6}" srcOrd="0" destOrd="0" presId="urn:microsoft.com/office/officeart/2018/5/layout/IconCircle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1E51D096-D749-4658-8D93-02A059315D09}" type="presOf" srcId="{76CC3289-2662-43F0-A3C6-BA04A135F08C}" destId="{E92865A0-8142-4764-BBFC-1FA0DCA8D9E0}" srcOrd="0" destOrd="0" presId="urn:microsoft.com/office/officeart/2018/5/layout/IconCircleLabelList"/>
    <dgm:cxn modelId="{1DCAC474-202E-48E4-8885-832453650F99}" type="presOf" srcId="{7D9C16A6-8C48-4165-8DAF-8C957C12A8FA}" destId="{25C14C25-2A98-4731-B0BF-677AD8191C30}" srcOrd="0" destOrd="0" presId="urn:microsoft.com/office/officeart/2018/5/layout/IconCircleLabelList"/>
    <dgm:cxn modelId="{9B7CB0EB-7F3C-4D17-B355-4090FA01A301}" type="presParOf" srcId="{25C14C25-2A98-4731-B0BF-677AD8191C30}" destId="{76750689-6C12-4D36-8474-BFC5C125B35E}" srcOrd="0" destOrd="0" presId="urn:microsoft.com/office/officeart/2018/5/layout/IconCircleLabelList"/>
    <dgm:cxn modelId="{F736A8DC-8C73-40B1-B9D8-E2ED1B623EC4}" type="presParOf" srcId="{76750689-6C12-4D36-8474-BFC5C125B35E}" destId="{A39E2924-EA9B-47F3-B732-8814DF65E2EC}" srcOrd="0" destOrd="0" presId="urn:microsoft.com/office/officeart/2018/5/layout/IconCircleLabelList"/>
    <dgm:cxn modelId="{E811E0A3-64EB-4B73-B7C1-483CEFD7A521}" type="presParOf" srcId="{76750689-6C12-4D36-8474-BFC5C125B35E}" destId="{55BDA980-9151-47FF-AF00-AFF61BF7329A}" srcOrd="1" destOrd="0" presId="urn:microsoft.com/office/officeart/2018/5/layout/IconCircleLabelList"/>
    <dgm:cxn modelId="{5F50529C-66A6-45D3-914E-3EAF0020FAA5}" type="presParOf" srcId="{76750689-6C12-4D36-8474-BFC5C125B35E}" destId="{6813E287-6A9E-4A4E-8848-6B5E098C015B}" srcOrd="2" destOrd="0" presId="urn:microsoft.com/office/officeart/2018/5/layout/IconCircleLabelList"/>
    <dgm:cxn modelId="{4A2F5C1F-0EEC-4343-A69A-A075A9327DCB}" type="presParOf" srcId="{76750689-6C12-4D36-8474-BFC5C125B35E}" destId="{29C7C433-EF2A-4A44-BC53-B7211D27668D}" srcOrd="3" destOrd="0" presId="urn:microsoft.com/office/officeart/2018/5/layout/IconCircleLabelList"/>
    <dgm:cxn modelId="{11337B15-941E-431B-B38C-2502F8F375A2}" type="presParOf" srcId="{25C14C25-2A98-4731-B0BF-677AD8191C30}" destId="{68220B65-DC55-4454-B24D-11B29BFBB9D4}" srcOrd="1" destOrd="0" presId="urn:microsoft.com/office/officeart/2018/5/layout/IconCircleLabelList"/>
    <dgm:cxn modelId="{43151CC7-C0C3-4F15-997C-17B72C908907}" type="presParOf" srcId="{25C14C25-2A98-4731-B0BF-677AD8191C30}" destId="{BE6E5E78-2FF3-4F40-80FF-8626E060970A}" srcOrd="2" destOrd="0" presId="urn:microsoft.com/office/officeart/2018/5/layout/IconCircleLabelList"/>
    <dgm:cxn modelId="{B36D4B0A-AEE7-4B3F-898A-E200577B6D6B}" type="presParOf" srcId="{BE6E5E78-2FF3-4F40-80FF-8626E060970A}" destId="{AE6D994C-35CC-4E2D-93F7-0749D531DB38}" srcOrd="0" destOrd="0" presId="urn:microsoft.com/office/officeart/2018/5/layout/IconCircleLabelList"/>
    <dgm:cxn modelId="{BE0DFE24-FE93-4079-A9EE-3648D3E1E170}" type="presParOf" srcId="{BE6E5E78-2FF3-4F40-80FF-8626E060970A}" destId="{25E3B37B-74D0-4A88-B4DE-941AD611607D}" srcOrd="1" destOrd="0" presId="urn:microsoft.com/office/officeart/2018/5/layout/IconCircleLabelList"/>
    <dgm:cxn modelId="{F288AFD5-F3CA-46B3-8339-C045C21E9F21}" type="presParOf" srcId="{BE6E5E78-2FF3-4F40-80FF-8626E060970A}" destId="{D43D9762-97CA-499D-8A22-68E4735A6BBF}" srcOrd="2" destOrd="0" presId="urn:microsoft.com/office/officeart/2018/5/layout/IconCircleLabelList"/>
    <dgm:cxn modelId="{18CCBC88-DFE4-411F-876C-0313FF708975}" type="presParOf" srcId="{BE6E5E78-2FF3-4F40-80FF-8626E060970A}" destId="{B87C32D5-7B07-49E2-84BD-BC5A516ABFE6}" srcOrd="3" destOrd="0" presId="urn:microsoft.com/office/officeart/2018/5/layout/IconCircleLabelList"/>
    <dgm:cxn modelId="{D7DFC969-567D-453B-91CA-5B56EC4DF6CE}" type="presParOf" srcId="{25C14C25-2A98-4731-B0BF-677AD8191C30}" destId="{3415AE4C-1FA3-4F9C-B78C-46AB8BC3FA98}" srcOrd="3" destOrd="0" presId="urn:microsoft.com/office/officeart/2018/5/layout/IconCircleLabelList"/>
    <dgm:cxn modelId="{FE865E36-A6AA-4CC5-B6F1-E7C4076F9DA4}" type="presParOf" srcId="{25C14C25-2A98-4731-B0BF-677AD8191C30}" destId="{8E9FCEE9-BA58-4686-AD8D-3C43F61E54DA}" srcOrd="4" destOrd="0" presId="urn:microsoft.com/office/officeart/2018/5/layout/IconCircleLabelList"/>
    <dgm:cxn modelId="{7449518C-03B5-4688-9C60-A09CD7989430}" type="presParOf" srcId="{8E9FCEE9-BA58-4686-AD8D-3C43F61E54DA}" destId="{8B8DA957-4F6D-47EE-BF0F-6ACDA82AAC07}" srcOrd="0" destOrd="0" presId="urn:microsoft.com/office/officeart/2018/5/layout/IconCircleLabelList"/>
    <dgm:cxn modelId="{A05A366F-56A5-494C-9AD7-7CA866ACD136}" type="presParOf" srcId="{8E9FCEE9-BA58-4686-AD8D-3C43F61E54DA}" destId="{FC76B9EB-DCB2-48BE-8038-BB271187C51D}" srcOrd="1" destOrd="0" presId="urn:microsoft.com/office/officeart/2018/5/layout/IconCircleLabelList"/>
    <dgm:cxn modelId="{9029A874-C025-4ECE-A8D4-43E10C4561BD}" type="presParOf" srcId="{8E9FCEE9-BA58-4686-AD8D-3C43F61E54DA}" destId="{15732EE0-EF0B-40DC-8D5B-13AD1FDF7CF0}" srcOrd="2" destOrd="0" presId="urn:microsoft.com/office/officeart/2018/5/layout/IconCircleLabelList"/>
    <dgm:cxn modelId="{F90C855F-3BD4-487B-AD80-67CD5D06AC1A}" type="presParOf" srcId="{8E9FCEE9-BA58-4686-AD8D-3C43F61E54DA}" destId="{E92865A0-8142-4764-BBFC-1FA0DCA8D9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JSON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CSS</a:t>
          </a:r>
          <a:endParaRPr lang="en-US" dirty="0"/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HTML</a:t>
          </a:r>
          <a:endParaRPr lang="en-US" dirty="0"/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25C14C25-2A98-4731-B0BF-677AD8191C30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76750689-6C12-4D36-8474-BFC5C125B35E}" type="pres">
      <dgm:prSet presAssocID="{701D68F5-42F8-47BC-8FED-84C50F595DF0}" presName="compNode" presStyleCnt="0"/>
      <dgm:spPr/>
    </dgm:pt>
    <dgm:pt modelId="{A39E2924-EA9B-47F3-B732-8814DF65E2EC}" type="pres">
      <dgm:prSet presAssocID="{701D68F5-42F8-47BC-8FED-84C50F595DF0}" presName="iconBgRect" presStyleLbl="bgShp" presStyleIdx="0" presStyleCnt="3"/>
      <dgm:spPr/>
    </dgm:pt>
    <dgm:pt modelId="{55BDA980-9151-47FF-AF00-AFF61BF7329A}" type="pres">
      <dgm:prSet presAssocID="{701D68F5-42F8-47BC-8FED-84C50F595DF0}" presName="iconRect" presStyleLbl="node1" presStyleIdx="0" presStyleCnt="3" custScaleX="132231" custScaleY="114665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6813E287-6A9E-4A4E-8848-6B5E098C015B}" type="pres">
      <dgm:prSet presAssocID="{701D68F5-42F8-47BC-8FED-84C50F595DF0}" presName="spaceRect" presStyleCnt="0"/>
      <dgm:spPr/>
    </dgm:pt>
    <dgm:pt modelId="{29C7C433-EF2A-4A44-BC53-B7211D27668D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8220B65-DC55-4454-B24D-11B29BFBB9D4}" type="pres">
      <dgm:prSet presAssocID="{0C95B389-AC0C-4055-9AA3-38815EFC8B0A}" presName="sibTrans" presStyleCnt="0"/>
      <dgm:spPr/>
    </dgm:pt>
    <dgm:pt modelId="{BE6E5E78-2FF3-4F40-80FF-8626E060970A}" type="pres">
      <dgm:prSet presAssocID="{91A66877-AC1C-46D9-BF2C-6024B638DEA9}" presName="compNode" presStyleCnt="0"/>
      <dgm:spPr/>
    </dgm:pt>
    <dgm:pt modelId="{AE6D994C-35CC-4E2D-93F7-0749D531DB38}" type="pres">
      <dgm:prSet presAssocID="{91A66877-AC1C-46D9-BF2C-6024B638DEA9}" presName="iconBgRect" presStyleLbl="bgShp" presStyleIdx="1" presStyleCnt="3" custScaleX="150093" custScaleY="117252"/>
      <dgm:spPr/>
    </dgm:pt>
    <dgm:pt modelId="{25E3B37B-74D0-4A88-B4DE-941AD611607D}" type="pres">
      <dgm:prSet presAssocID="{91A66877-AC1C-46D9-BF2C-6024B638DEA9}" presName="iconRect" presStyleLbl="node1" presStyleIdx="1" presStyleCnt="3" custScaleX="197528" custScaleY="185319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D43D9762-97CA-499D-8A22-68E4735A6BBF}" type="pres">
      <dgm:prSet presAssocID="{91A66877-AC1C-46D9-BF2C-6024B638DEA9}" presName="spaceRect" presStyleCnt="0"/>
      <dgm:spPr/>
    </dgm:pt>
    <dgm:pt modelId="{B87C32D5-7B07-49E2-84BD-BC5A516ABFE6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415AE4C-1FA3-4F9C-B78C-46AB8BC3FA98}" type="pres">
      <dgm:prSet presAssocID="{BFCE4A28-C381-46FF-935A-B11534EF7D87}" presName="sibTrans" presStyleCnt="0"/>
      <dgm:spPr/>
    </dgm:pt>
    <dgm:pt modelId="{8E9FCEE9-BA58-4686-AD8D-3C43F61E54DA}" type="pres">
      <dgm:prSet presAssocID="{76CC3289-2662-43F0-A3C6-BA04A135F08C}" presName="compNode" presStyleCnt="0"/>
      <dgm:spPr/>
    </dgm:pt>
    <dgm:pt modelId="{8B8DA957-4F6D-47EE-BF0F-6ACDA82AAC07}" type="pres">
      <dgm:prSet presAssocID="{76CC3289-2662-43F0-A3C6-BA04A135F08C}" presName="iconBgRect" presStyleLbl="bgShp" presStyleIdx="2" presStyleCnt="3"/>
      <dgm:spPr/>
    </dgm:pt>
    <dgm:pt modelId="{FC76B9EB-DCB2-48BE-8038-BB271187C51D}" type="pres">
      <dgm:prSet presAssocID="{76CC3289-2662-43F0-A3C6-BA04A135F08C}" presName="iconRect" presStyleLbl="node1" presStyleIdx="2" presStyleCnt="3" custScaleX="144813" custScaleY="121931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15732EE0-EF0B-40DC-8D5B-13AD1FDF7CF0}" type="pres">
      <dgm:prSet presAssocID="{76CC3289-2662-43F0-A3C6-BA04A135F08C}" presName="spaceRect" presStyleCnt="0"/>
      <dgm:spPr/>
    </dgm:pt>
    <dgm:pt modelId="{E92865A0-8142-4764-BBFC-1FA0DCA8D9E0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8F2157-5D7A-482D-92DE-26C2F5B3A392}" type="presOf" srcId="{701D68F5-42F8-47BC-8FED-84C50F595DF0}" destId="{29C7C433-EF2A-4A44-BC53-B7211D27668D}" srcOrd="0" destOrd="0" presId="urn:microsoft.com/office/officeart/2018/5/layout/IconCircleLabelList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F20ED651-AFC6-497A-ACE2-C580727BAD51}" type="presOf" srcId="{7D9C16A6-8C48-4165-8DAF-8C957C12A8FA}" destId="{25C14C25-2A98-4731-B0BF-677AD8191C30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97CB5EE2-EF42-4593-BC9C-3B5A0915E669}" type="presOf" srcId="{91A66877-AC1C-46D9-BF2C-6024B638DEA9}" destId="{B87C32D5-7B07-49E2-84BD-BC5A516ABFE6}" srcOrd="0" destOrd="0" presId="urn:microsoft.com/office/officeart/2018/5/layout/IconCircleLabelList"/>
    <dgm:cxn modelId="{8DBF988C-24B1-46DA-87B6-5ED1E4E6FB1B}" type="presOf" srcId="{76CC3289-2662-43F0-A3C6-BA04A135F08C}" destId="{E92865A0-8142-4764-BBFC-1FA0DCA8D9E0}" srcOrd="0" destOrd="0" presId="urn:microsoft.com/office/officeart/2018/5/layout/IconCircleLabelList"/>
    <dgm:cxn modelId="{B00536CD-20A0-4ACD-A511-7B5BC3C24EDE}" type="presParOf" srcId="{25C14C25-2A98-4731-B0BF-677AD8191C30}" destId="{76750689-6C12-4D36-8474-BFC5C125B35E}" srcOrd="0" destOrd="0" presId="urn:microsoft.com/office/officeart/2018/5/layout/IconCircleLabelList"/>
    <dgm:cxn modelId="{F500204A-921C-44B2-B49E-12A5467A446F}" type="presParOf" srcId="{76750689-6C12-4D36-8474-BFC5C125B35E}" destId="{A39E2924-EA9B-47F3-B732-8814DF65E2EC}" srcOrd="0" destOrd="0" presId="urn:microsoft.com/office/officeart/2018/5/layout/IconCircleLabelList"/>
    <dgm:cxn modelId="{668C45F1-9D62-4578-9F99-9444ADB4FBA3}" type="presParOf" srcId="{76750689-6C12-4D36-8474-BFC5C125B35E}" destId="{55BDA980-9151-47FF-AF00-AFF61BF7329A}" srcOrd="1" destOrd="0" presId="urn:microsoft.com/office/officeart/2018/5/layout/IconCircleLabelList"/>
    <dgm:cxn modelId="{9F410E52-6F21-4E2F-8E86-A1323ABD8EAD}" type="presParOf" srcId="{76750689-6C12-4D36-8474-BFC5C125B35E}" destId="{6813E287-6A9E-4A4E-8848-6B5E098C015B}" srcOrd="2" destOrd="0" presId="urn:microsoft.com/office/officeart/2018/5/layout/IconCircleLabelList"/>
    <dgm:cxn modelId="{2A89E4E6-0971-4A5B-9AF1-150F31356C5F}" type="presParOf" srcId="{76750689-6C12-4D36-8474-BFC5C125B35E}" destId="{29C7C433-EF2A-4A44-BC53-B7211D27668D}" srcOrd="3" destOrd="0" presId="urn:microsoft.com/office/officeart/2018/5/layout/IconCircleLabelList"/>
    <dgm:cxn modelId="{98C500EB-504A-4133-A8A2-F374FC55D4BE}" type="presParOf" srcId="{25C14C25-2A98-4731-B0BF-677AD8191C30}" destId="{68220B65-DC55-4454-B24D-11B29BFBB9D4}" srcOrd="1" destOrd="0" presId="urn:microsoft.com/office/officeart/2018/5/layout/IconCircleLabelList"/>
    <dgm:cxn modelId="{889E0029-220C-4F32-BC7D-62316D24A1F0}" type="presParOf" srcId="{25C14C25-2A98-4731-B0BF-677AD8191C30}" destId="{BE6E5E78-2FF3-4F40-80FF-8626E060970A}" srcOrd="2" destOrd="0" presId="urn:microsoft.com/office/officeart/2018/5/layout/IconCircleLabelList"/>
    <dgm:cxn modelId="{AC6ED500-B4AA-47D6-BF28-809074DE05A1}" type="presParOf" srcId="{BE6E5E78-2FF3-4F40-80FF-8626E060970A}" destId="{AE6D994C-35CC-4E2D-93F7-0749D531DB38}" srcOrd="0" destOrd="0" presId="urn:microsoft.com/office/officeart/2018/5/layout/IconCircleLabelList"/>
    <dgm:cxn modelId="{583E14F7-EBD7-42E1-B2A1-D4C4BBBAD433}" type="presParOf" srcId="{BE6E5E78-2FF3-4F40-80FF-8626E060970A}" destId="{25E3B37B-74D0-4A88-B4DE-941AD611607D}" srcOrd="1" destOrd="0" presId="urn:microsoft.com/office/officeart/2018/5/layout/IconCircleLabelList"/>
    <dgm:cxn modelId="{8B211C14-2B33-42E5-B4D9-3C0C2969211B}" type="presParOf" srcId="{BE6E5E78-2FF3-4F40-80FF-8626E060970A}" destId="{D43D9762-97CA-499D-8A22-68E4735A6BBF}" srcOrd="2" destOrd="0" presId="urn:microsoft.com/office/officeart/2018/5/layout/IconCircleLabelList"/>
    <dgm:cxn modelId="{90AB8FE9-78F0-480C-BD2E-0DBCA81DDD4B}" type="presParOf" srcId="{BE6E5E78-2FF3-4F40-80FF-8626E060970A}" destId="{B87C32D5-7B07-49E2-84BD-BC5A516ABFE6}" srcOrd="3" destOrd="0" presId="urn:microsoft.com/office/officeart/2018/5/layout/IconCircleLabelList"/>
    <dgm:cxn modelId="{53FA87A1-3DAA-41D8-B802-95A8AA8B3A73}" type="presParOf" srcId="{25C14C25-2A98-4731-B0BF-677AD8191C30}" destId="{3415AE4C-1FA3-4F9C-B78C-46AB8BC3FA98}" srcOrd="3" destOrd="0" presId="urn:microsoft.com/office/officeart/2018/5/layout/IconCircleLabelList"/>
    <dgm:cxn modelId="{9A303787-60B4-42DC-A8C8-4F5F7BD1B635}" type="presParOf" srcId="{25C14C25-2A98-4731-B0BF-677AD8191C30}" destId="{8E9FCEE9-BA58-4686-AD8D-3C43F61E54DA}" srcOrd="4" destOrd="0" presId="urn:microsoft.com/office/officeart/2018/5/layout/IconCircleLabelList"/>
    <dgm:cxn modelId="{2CE5AC7B-27CE-4C37-997C-215656DBF52F}" type="presParOf" srcId="{8E9FCEE9-BA58-4686-AD8D-3C43F61E54DA}" destId="{8B8DA957-4F6D-47EE-BF0F-6ACDA82AAC07}" srcOrd="0" destOrd="0" presId="urn:microsoft.com/office/officeart/2018/5/layout/IconCircleLabelList"/>
    <dgm:cxn modelId="{8A66BFEF-7BD8-40C1-A1AE-26435C8800A4}" type="presParOf" srcId="{8E9FCEE9-BA58-4686-AD8D-3C43F61E54DA}" destId="{FC76B9EB-DCB2-48BE-8038-BB271187C51D}" srcOrd="1" destOrd="0" presId="urn:microsoft.com/office/officeart/2018/5/layout/IconCircleLabelList"/>
    <dgm:cxn modelId="{941B2B4F-FAA1-4C09-9BE3-5D88615CA046}" type="presParOf" srcId="{8E9FCEE9-BA58-4686-AD8D-3C43F61E54DA}" destId="{15732EE0-EF0B-40DC-8D5B-13AD1FDF7CF0}" srcOrd="2" destOrd="0" presId="urn:microsoft.com/office/officeart/2018/5/layout/IconCircleLabelList"/>
    <dgm:cxn modelId="{3ECA2574-4DCA-4912-BB08-7D940DFE4A70}" type="presParOf" srcId="{8E9FCEE9-BA58-4686-AD8D-3C43F61E54DA}" destId="{E92865A0-8142-4764-BBFC-1FA0DCA8D9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java script 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DD5D4DE1-BF7A-4B78-9B9A-36B8E73E717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/>
            <a:t>Vs. Code</a:t>
          </a:r>
          <a:endParaRPr lang="en-US" dirty="0"/>
        </a:p>
      </dgm:t>
    </dgm:pt>
    <dgm:pt modelId="{0725DE69-C192-4676-8BDD-BAF3EE2BB2CD}" type="parTrans" cxnId="{49F5DBAB-8310-4CF7-9F0C-BDBE068F7326}">
      <dgm:prSet/>
      <dgm:spPr/>
      <dgm:t>
        <a:bodyPr/>
        <a:lstStyle/>
        <a:p>
          <a:endParaRPr lang="en-US"/>
        </a:p>
      </dgm:t>
    </dgm:pt>
    <dgm:pt modelId="{7FEC5C95-CCB5-4847-A52C-CAC81D325B5B}" type="sibTrans" cxnId="{49F5DBAB-8310-4CF7-9F0C-BDBE068F7326}">
      <dgm:prSet/>
      <dgm:spPr/>
      <dgm:t>
        <a:bodyPr/>
        <a:lstStyle/>
        <a:p>
          <a:endParaRPr lang="en-US"/>
        </a:p>
      </dgm:t>
    </dgm:pt>
    <dgm:pt modelId="{25C14C25-2A98-4731-B0BF-677AD8191C30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76750689-6C12-4D36-8474-BFC5C125B35E}" type="pres">
      <dgm:prSet presAssocID="{701D68F5-42F8-47BC-8FED-84C50F595DF0}" presName="compNode" presStyleCnt="0"/>
      <dgm:spPr/>
    </dgm:pt>
    <dgm:pt modelId="{A39E2924-EA9B-47F3-B732-8814DF65E2EC}" type="pres">
      <dgm:prSet presAssocID="{701D68F5-42F8-47BC-8FED-84C50F595DF0}" presName="iconBgRect" presStyleLbl="bgShp" presStyleIdx="0" presStyleCnt="2"/>
      <dgm:spPr/>
    </dgm:pt>
    <dgm:pt modelId="{55BDA980-9151-47FF-AF00-AFF61BF7329A}" type="pres">
      <dgm:prSet presAssocID="{701D68F5-42F8-47BC-8FED-84C50F595DF0}" presName="iconRect" presStyleLbl="node1" presStyleIdx="0" presStyleCnt="2" custScaleX="132231" custScaleY="114665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6813E287-6A9E-4A4E-8848-6B5E098C015B}" type="pres">
      <dgm:prSet presAssocID="{701D68F5-42F8-47BC-8FED-84C50F595DF0}" presName="spaceRect" presStyleCnt="0"/>
      <dgm:spPr/>
    </dgm:pt>
    <dgm:pt modelId="{29C7C433-EF2A-4A44-BC53-B7211D27668D}" type="pres">
      <dgm:prSet presAssocID="{701D68F5-42F8-47BC-8FED-84C50F595DF0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8220B65-DC55-4454-B24D-11B29BFBB9D4}" type="pres">
      <dgm:prSet presAssocID="{0C95B389-AC0C-4055-9AA3-38815EFC8B0A}" presName="sibTrans" presStyleCnt="0"/>
      <dgm:spPr/>
    </dgm:pt>
    <dgm:pt modelId="{5BBA48E8-E382-405C-80E9-F759E0EB6C24}" type="pres">
      <dgm:prSet presAssocID="{DD5D4DE1-BF7A-4B78-9B9A-36B8E73E717D}" presName="compNode" presStyleCnt="0"/>
      <dgm:spPr/>
    </dgm:pt>
    <dgm:pt modelId="{6991048D-CC72-41CE-A704-FABB7011971C}" type="pres">
      <dgm:prSet presAssocID="{DD5D4DE1-BF7A-4B78-9B9A-36B8E73E717D}" presName="iconBgRect" presStyleLbl="bgShp" presStyleIdx="1" presStyleCnt="2"/>
      <dgm:spPr/>
    </dgm:pt>
    <dgm:pt modelId="{4818F984-699F-44FE-B5F4-99455F84EDA1}" type="pres">
      <dgm:prSet presAssocID="{DD5D4DE1-BF7A-4B78-9B9A-36B8E73E717D}" presName="iconRect" presStyleLbl="node1" presStyleIdx="1" presStyleCnt="2"/>
      <dgm:spPr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</dgm:spPr>
    </dgm:pt>
    <dgm:pt modelId="{CF1A3F13-381C-4983-AEF2-8F865F064F5D}" type="pres">
      <dgm:prSet presAssocID="{DD5D4DE1-BF7A-4B78-9B9A-36B8E73E717D}" presName="spaceRect" presStyleCnt="0"/>
      <dgm:spPr/>
    </dgm:pt>
    <dgm:pt modelId="{E49D6815-EBD1-47D1-8616-362D94427DF1}" type="pres">
      <dgm:prSet presAssocID="{DD5D4DE1-BF7A-4B78-9B9A-36B8E73E717D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5A1F3F-AEED-44D0-AC22-78CDF308FB23}" type="presOf" srcId="{701D68F5-42F8-47BC-8FED-84C50F595DF0}" destId="{29C7C433-EF2A-4A44-BC53-B7211D27668D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49F5DBAB-8310-4CF7-9F0C-BDBE068F7326}" srcId="{7D9C16A6-8C48-4165-8DAF-8C957C12A8FA}" destId="{DD5D4DE1-BF7A-4B78-9B9A-36B8E73E717D}" srcOrd="1" destOrd="0" parTransId="{0725DE69-C192-4676-8BDD-BAF3EE2BB2CD}" sibTransId="{7FEC5C95-CCB5-4847-A52C-CAC81D325B5B}"/>
    <dgm:cxn modelId="{A83DB594-2903-4A3C-B57A-642C17E57F1B}" type="presOf" srcId="{7D9C16A6-8C48-4165-8DAF-8C957C12A8FA}" destId="{25C14C25-2A98-4731-B0BF-677AD8191C30}" srcOrd="0" destOrd="0" presId="urn:microsoft.com/office/officeart/2018/5/layout/IconCircleLabelList"/>
    <dgm:cxn modelId="{82558335-40EF-4495-BE80-F98639D99971}" type="presOf" srcId="{DD5D4DE1-BF7A-4B78-9B9A-36B8E73E717D}" destId="{E49D6815-EBD1-47D1-8616-362D94427DF1}" srcOrd="0" destOrd="0" presId="urn:microsoft.com/office/officeart/2018/5/layout/IconCircleLabelList"/>
    <dgm:cxn modelId="{B2491B5B-B454-47F5-A447-4559E86CDC4E}" type="presParOf" srcId="{25C14C25-2A98-4731-B0BF-677AD8191C30}" destId="{76750689-6C12-4D36-8474-BFC5C125B35E}" srcOrd="0" destOrd="0" presId="urn:microsoft.com/office/officeart/2018/5/layout/IconCircleLabelList"/>
    <dgm:cxn modelId="{C8BF9629-6EEA-488A-8FEC-2B244EF98518}" type="presParOf" srcId="{76750689-6C12-4D36-8474-BFC5C125B35E}" destId="{A39E2924-EA9B-47F3-B732-8814DF65E2EC}" srcOrd="0" destOrd="0" presId="urn:microsoft.com/office/officeart/2018/5/layout/IconCircleLabelList"/>
    <dgm:cxn modelId="{4CF2CAD7-F31F-4AB7-8175-9794E3A1B1D6}" type="presParOf" srcId="{76750689-6C12-4D36-8474-BFC5C125B35E}" destId="{55BDA980-9151-47FF-AF00-AFF61BF7329A}" srcOrd="1" destOrd="0" presId="urn:microsoft.com/office/officeart/2018/5/layout/IconCircleLabelList"/>
    <dgm:cxn modelId="{9CD646BB-82E4-4DD2-90D0-2AF8A372CA33}" type="presParOf" srcId="{76750689-6C12-4D36-8474-BFC5C125B35E}" destId="{6813E287-6A9E-4A4E-8848-6B5E098C015B}" srcOrd="2" destOrd="0" presId="urn:microsoft.com/office/officeart/2018/5/layout/IconCircleLabelList"/>
    <dgm:cxn modelId="{F5F25FAF-C6D3-48F7-9F56-C0657134E105}" type="presParOf" srcId="{76750689-6C12-4D36-8474-BFC5C125B35E}" destId="{29C7C433-EF2A-4A44-BC53-B7211D27668D}" srcOrd="3" destOrd="0" presId="urn:microsoft.com/office/officeart/2018/5/layout/IconCircleLabelList"/>
    <dgm:cxn modelId="{E50E2CDE-5AB3-48F9-BF13-09B3720F1B5F}" type="presParOf" srcId="{25C14C25-2A98-4731-B0BF-677AD8191C30}" destId="{68220B65-DC55-4454-B24D-11B29BFBB9D4}" srcOrd="1" destOrd="0" presId="urn:microsoft.com/office/officeart/2018/5/layout/IconCircleLabelList"/>
    <dgm:cxn modelId="{C02D641C-B37D-4372-BABE-0C0A41E9ED55}" type="presParOf" srcId="{25C14C25-2A98-4731-B0BF-677AD8191C30}" destId="{5BBA48E8-E382-405C-80E9-F759E0EB6C24}" srcOrd="2" destOrd="0" presId="urn:microsoft.com/office/officeart/2018/5/layout/IconCircleLabelList"/>
    <dgm:cxn modelId="{FA05A059-2A41-43D7-B490-49B344D5EC04}" type="presParOf" srcId="{5BBA48E8-E382-405C-80E9-F759E0EB6C24}" destId="{6991048D-CC72-41CE-A704-FABB7011971C}" srcOrd="0" destOrd="0" presId="urn:microsoft.com/office/officeart/2018/5/layout/IconCircleLabelList"/>
    <dgm:cxn modelId="{29A932AE-6C15-4677-B80A-1FA83D108CD4}" type="presParOf" srcId="{5BBA48E8-E382-405C-80E9-F759E0EB6C24}" destId="{4818F984-699F-44FE-B5F4-99455F84EDA1}" srcOrd="1" destOrd="0" presId="urn:microsoft.com/office/officeart/2018/5/layout/IconCircleLabelList"/>
    <dgm:cxn modelId="{F746B7CA-8180-41BF-A4A7-99A19502CF50}" type="presParOf" srcId="{5BBA48E8-E382-405C-80E9-F759E0EB6C24}" destId="{CF1A3F13-381C-4983-AEF2-8F865F064F5D}" srcOrd="2" destOrd="0" presId="urn:microsoft.com/office/officeart/2018/5/layout/IconCircleLabelList"/>
    <dgm:cxn modelId="{0A204074-8473-4145-BEEE-E6E40046FD58}" type="presParOf" srcId="{5BBA48E8-E382-405C-80E9-F759E0EB6C24}" destId="{E49D6815-EBD1-47D1-8616-362D94427DF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VS Code </a:t>
          </a:r>
          <a:endParaRPr lang="en-US" dirty="0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JSON-SERVER</a:t>
          </a:r>
          <a:endParaRPr lang="en-US" dirty="0"/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EFBD12C0-1C2A-49A1-AE5C-2DAE6BFF891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Bootstrap</a:t>
          </a:r>
          <a:endParaRPr lang="en-US" dirty="0"/>
        </a:p>
      </dgm:t>
    </dgm:pt>
    <dgm:pt modelId="{E82F1B7A-C169-4853-957C-1A1FAFAD78EE}" type="parTrans" cxnId="{DC03CB62-123F-4FB1-9C0A-27A75BB101C1}">
      <dgm:prSet/>
      <dgm:spPr/>
      <dgm:t>
        <a:bodyPr/>
        <a:lstStyle/>
        <a:p>
          <a:endParaRPr lang="en-US"/>
        </a:p>
      </dgm:t>
    </dgm:pt>
    <dgm:pt modelId="{8E355AEB-4BD2-45A1-8F0D-98C9C94C0B0B}" type="sibTrans" cxnId="{DC03CB62-123F-4FB1-9C0A-27A75BB101C1}">
      <dgm:prSet/>
      <dgm:spPr/>
      <dgm:t>
        <a:bodyPr/>
        <a:lstStyle/>
        <a:p>
          <a:endParaRPr lang="en-US"/>
        </a:p>
      </dgm:t>
    </dgm:pt>
    <dgm:pt modelId="{E00C4899-235B-48EE-9DA9-4D7F3879303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Form Module</a:t>
          </a:r>
          <a:endParaRPr lang="en-US" dirty="0"/>
        </a:p>
      </dgm:t>
    </dgm:pt>
    <dgm:pt modelId="{638F530D-220D-4483-B548-13A20D22F6A1}" type="parTrans" cxnId="{1F7EA85E-6C0B-4C54-9063-7DD0BDC40AEE}">
      <dgm:prSet/>
      <dgm:spPr/>
      <dgm:t>
        <a:bodyPr/>
        <a:lstStyle/>
        <a:p>
          <a:endParaRPr lang="en-US"/>
        </a:p>
      </dgm:t>
    </dgm:pt>
    <dgm:pt modelId="{7B14F78B-D311-4B84-994B-8CDCD3851F8D}" type="sibTrans" cxnId="{1F7EA85E-6C0B-4C54-9063-7DD0BDC40AEE}">
      <dgm:prSet/>
      <dgm:spPr/>
      <dgm:t>
        <a:bodyPr/>
        <a:lstStyle/>
        <a:p>
          <a:endParaRPr lang="en-US"/>
        </a:p>
      </dgm:t>
    </dgm:pt>
    <dgm:pt modelId="{001617C9-F78F-41F0-895D-B7D9F4C7812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Java Script</a:t>
          </a:r>
          <a:endParaRPr lang="en-US" dirty="0"/>
        </a:p>
      </dgm:t>
    </dgm:pt>
    <dgm:pt modelId="{91CFB5D4-7368-4E69-818E-E9ADFEA6A86D}" type="sibTrans" cxnId="{F1C06E0C-5FB4-49B0-8871-0241E95F3454}">
      <dgm:prSet/>
      <dgm:spPr/>
      <dgm:t>
        <a:bodyPr/>
        <a:lstStyle/>
        <a:p>
          <a:endParaRPr lang="en-US"/>
        </a:p>
      </dgm:t>
    </dgm:pt>
    <dgm:pt modelId="{90A90313-EEC9-4BCE-9B83-827C1F7F4A21}" type="parTrans" cxnId="{F1C06E0C-5FB4-49B0-8871-0241E95F3454}">
      <dgm:prSet/>
      <dgm:spPr/>
      <dgm:t>
        <a:bodyPr/>
        <a:lstStyle/>
        <a:p>
          <a:endParaRPr lang="en-US"/>
        </a:p>
      </dgm:t>
    </dgm:pt>
    <dgm:pt modelId="{000235F1-0852-4D7E-8B4A-D3E6B6350B4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Pagination</a:t>
          </a:r>
          <a:endParaRPr lang="en-US" dirty="0"/>
        </a:p>
      </dgm:t>
    </dgm:pt>
    <dgm:pt modelId="{E76CCD93-BE2A-41A5-902B-38DBFD1E76A0}" type="parTrans" cxnId="{8908025F-040E-4CC7-9379-A6699221D22A}">
      <dgm:prSet/>
      <dgm:spPr/>
      <dgm:t>
        <a:bodyPr/>
        <a:lstStyle/>
        <a:p>
          <a:endParaRPr lang="en-US"/>
        </a:p>
      </dgm:t>
    </dgm:pt>
    <dgm:pt modelId="{542D695A-82EC-46CD-B000-B706C4DB1AC0}" type="sibTrans" cxnId="{8908025F-040E-4CC7-9379-A6699221D22A}">
      <dgm:prSet/>
      <dgm:spPr/>
      <dgm:t>
        <a:bodyPr/>
        <a:lstStyle/>
        <a:p>
          <a:endParaRPr lang="en-US"/>
        </a:p>
      </dgm:t>
    </dgm:pt>
    <dgm:pt modelId="{9ADED914-4D4A-47EB-9125-23753D757AF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Timer</a:t>
          </a:r>
          <a:endParaRPr lang="en-US" dirty="0"/>
        </a:p>
      </dgm:t>
    </dgm:pt>
    <dgm:pt modelId="{4518683F-E397-4C10-953F-96337C43ECF6}" type="parTrans" cxnId="{459A3828-E73C-4255-9AD7-7365DB9123A0}">
      <dgm:prSet/>
      <dgm:spPr/>
      <dgm:t>
        <a:bodyPr/>
        <a:lstStyle/>
        <a:p>
          <a:endParaRPr lang="en-US"/>
        </a:p>
      </dgm:t>
    </dgm:pt>
    <dgm:pt modelId="{BA02B99F-DD7D-4689-A8AE-B373F9E759F4}" type="sibTrans" cxnId="{459A3828-E73C-4255-9AD7-7365DB9123A0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7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en-US"/>
        </a:p>
      </dgm:t>
    </dgm:pt>
    <dgm:pt modelId="{3CAD8DA1-8D53-445C-ACE8-D8449E4F0F55}" type="pres">
      <dgm:prSet presAssocID="{7E5AA53B-3EEE-4DE4-BB81-9044890C2946}" presName="extraNode" presStyleLbl="node1" presStyleIdx="0" presStyleCnt="7"/>
      <dgm:spPr/>
    </dgm:pt>
    <dgm:pt modelId="{429CABD1-4116-474B-81BF-735E2CA9DD00}" type="pres">
      <dgm:prSet presAssocID="{7E5AA53B-3EEE-4DE4-BB81-9044890C2946}" presName="dstNode" presStyleLbl="node1" presStyleIdx="0" presStyleCnt="7"/>
      <dgm:spPr/>
    </dgm:pt>
    <dgm:pt modelId="{FD116CCE-86E1-4297-A95C-69723A828A8B}" type="pres">
      <dgm:prSet presAssocID="{0BEF68B8-1228-47BB-83B5-7B9CD1E3F84E}" presName="text_1" presStyleLbl="node1" presStyleIdx="0" presStyleCnt="7" custLinFactNeighborX="1952" custLinFactNeighborY="-13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44AC8-917B-4AB6-A048-6F049BA28C54}" type="pres">
      <dgm:prSet presAssocID="{0BEF68B8-1228-47BB-83B5-7B9CD1E3F84E}" presName="accent_1" presStyleCnt="0"/>
      <dgm:spPr/>
    </dgm:pt>
    <dgm:pt modelId="{3F8116AC-FAC3-4E95-9865-93CCFEB191B9}" type="pres">
      <dgm:prSet presAssocID="{0BEF68B8-1228-47BB-83B5-7B9CD1E3F84E}" presName="accentRepeatNode" presStyleLbl="solidFgAcc1" presStyleIdx="0" presStyleCnt="7"/>
      <dgm:spPr/>
    </dgm:pt>
    <dgm:pt modelId="{C863EB39-D0DE-4285-AF86-D1D2220DDA4F}" type="pres">
      <dgm:prSet presAssocID="{5605D28D-2CE6-4513-8566-952984E21E14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229DB6-C30B-4364-8872-1E4EFDADDE29}" type="pres">
      <dgm:prSet presAssocID="{5605D28D-2CE6-4513-8566-952984E21E14}" presName="accent_2" presStyleCnt="0"/>
      <dgm:spPr/>
    </dgm:pt>
    <dgm:pt modelId="{A965097E-32F1-4AB8-8C4E-2814A7596B2F}" type="pres">
      <dgm:prSet presAssocID="{5605D28D-2CE6-4513-8566-952984E21E14}" presName="accentRepeatNode" presStyleLbl="solidFgAcc1" presStyleIdx="1" presStyleCnt="7"/>
      <dgm:spPr/>
    </dgm:pt>
    <dgm:pt modelId="{E88C218F-DF1C-47B8-B0D0-160258167D52}" type="pres">
      <dgm:prSet presAssocID="{EFBD12C0-1C2A-49A1-AE5C-2DAE6BFF8911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693901-75A8-4006-BE5B-DD58BBE154BF}" type="pres">
      <dgm:prSet presAssocID="{EFBD12C0-1C2A-49A1-AE5C-2DAE6BFF8911}" presName="accent_3" presStyleCnt="0"/>
      <dgm:spPr/>
    </dgm:pt>
    <dgm:pt modelId="{0473D51E-4C72-454F-97F9-722865F6C359}" type="pres">
      <dgm:prSet presAssocID="{EFBD12C0-1C2A-49A1-AE5C-2DAE6BFF8911}" presName="accentRepeatNode" presStyleLbl="solidFgAcc1" presStyleIdx="2" presStyleCnt="7"/>
      <dgm:spPr/>
    </dgm:pt>
    <dgm:pt modelId="{0EA39EF1-96BD-45A4-B7F5-064FF77D5890}" type="pres">
      <dgm:prSet presAssocID="{001617C9-F78F-41F0-895D-B7D9F4C78122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EDBC11-85AA-43BB-A342-9D87368F806A}" type="pres">
      <dgm:prSet presAssocID="{001617C9-F78F-41F0-895D-B7D9F4C78122}" presName="accent_4" presStyleCnt="0"/>
      <dgm:spPr/>
    </dgm:pt>
    <dgm:pt modelId="{728A97B5-621E-4700-901B-15E2B96020E8}" type="pres">
      <dgm:prSet presAssocID="{001617C9-F78F-41F0-895D-B7D9F4C78122}" presName="accentRepeatNode" presStyleLbl="solidFgAcc1" presStyleIdx="3" presStyleCnt="7"/>
      <dgm:spPr/>
    </dgm:pt>
    <dgm:pt modelId="{14A578E9-866C-45C7-AF9D-CE745EBFF534}" type="pres">
      <dgm:prSet presAssocID="{E00C4899-235B-48EE-9DA9-4D7F38793033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2A678-F7FE-4607-96C9-D8A4C6AA1BA8}" type="pres">
      <dgm:prSet presAssocID="{E00C4899-235B-48EE-9DA9-4D7F38793033}" presName="accent_5" presStyleCnt="0"/>
      <dgm:spPr/>
    </dgm:pt>
    <dgm:pt modelId="{E416EC9C-974D-4F61-B9D1-4CC275288C9F}" type="pres">
      <dgm:prSet presAssocID="{E00C4899-235B-48EE-9DA9-4D7F38793033}" presName="accentRepeatNode" presStyleLbl="solidFgAcc1" presStyleIdx="4" presStyleCnt="7"/>
      <dgm:spPr/>
    </dgm:pt>
    <dgm:pt modelId="{FF6CD0BD-288D-4471-9D1D-0F9EC1943FEA}" type="pres">
      <dgm:prSet presAssocID="{000235F1-0852-4D7E-8B4A-D3E6B6350B49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416DD-D028-4A08-B56B-8808E7757A9F}" type="pres">
      <dgm:prSet presAssocID="{000235F1-0852-4D7E-8B4A-D3E6B6350B49}" presName="accent_6" presStyleCnt="0"/>
      <dgm:spPr/>
    </dgm:pt>
    <dgm:pt modelId="{627F2EAF-76AA-4ED1-B4A4-85192DC5DA65}" type="pres">
      <dgm:prSet presAssocID="{000235F1-0852-4D7E-8B4A-D3E6B6350B49}" presName="accentRepeatNode" presStyleLbl="solidFgAcc1" presStyleIdx="5" presStyleCnt="7"/>
      <dgm:spPr/>
    </dgm:pt>
    <dgm:pt modelId="{B3103C4F-73CC-41D6-8460-18FCEED634F0}" type="pres">
      <dgm:prSet presAssocID="{9ADED914-4D4A-47EB-9125-23753D757AF0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6A5F7-907D-4ACC-8F71-8803282B3B28}" type="pres">
      <dgm:prSet presAssocID="{9ADED914-4D4A-47EB-9125-23753D757AF0}" presName="accent_7" presStyleCnt="0"/>
      <dgm:spPr/>
    </dgm:pt>
    <dgm:pt modelId="{11CEF38A-37F4-4B87-8FB8-A327CA467DA2}" type="pres">
      <dgm:prSet presAssocID="{9ADED914-4D4A-47EB-9125-23753D757AF0}" presName="accentRepeatNode" presStyleLbl="solidFgAcc1" presStyleIdx="6" presStyleCnt="7"/>
      <dgm:spPr/>
    </dgm:pt>
  </dgm:ptLst>
  <dgm:cxnLst>
    <dgm:cxn modelId="{8F45FC7E-BAA5-4AA7-BD65-360C13565B1B}" type="presOf" srcId="{EFBD12C0-1C2A-49A1-AE5C-2DAE6BFF8911}" destId="{E88C218F-DF1C-47B8-B0D0-160258167D52}" srcOrd="0" destOrd="0" presId="urn:microsoft.com/office/officeart/2008/layout/VerticalCurvedList"/>
    <dgm:cxn modelId="{DC03CB62-123F-4FB1-9C0A-27A75BB101C1}" srcId="{7E5AA53B-3EEE-4DE4-BB81-9044890C2946}" destId="{EFBD12C0-1C2A-49A1-AE5C-2DAE6BFF8911}" srcOrd="2" destOrd="0" parTransId="{E82F1B7A-C169-4853-957C-1A1FAFAD78EE}" sibTransId="{8E355AEB-4BD2-45A1-8F0D-98C9C94C0B0B}"/>
    <dgm:cxn modelId="{850FF218-D199-444F-A375-9BCE9E8A6FAA}" type="presOf" srcId="{0BEF68B8-1228-47BB-83B5-7B9CD1E3F84E}" destId="{FD116CCE-86E1-4297-A95C-69723A828A8B}" srcOrd="0" destOrd="0" presId="urn:microsoft.com/office/officeart/2008/layout/VerticalCurvedList"/>
    <dgm:cxn modelId="{C0CC548B-D7E5-4C56-8C59-E4BDC052259C}" type="presOf" srcId="{E00C4899-235B-48EE-9DA9-4D7F38793033}" destId="{14A578E9-866C-45C7-AF9D-CE745EBFF534}" srcOrd="0" destOrd="0" presId="urn:microsoft.com/office/officeart/2008/layout/VerticalCurvedList"/>
    <dgm:cxn modelId="{459A3828-E73C-4255-9AD7-7365DB9123A0}" srcId="{7E5AA53B-3EEE-4DE4-BB81-9044890C2946}" destId="{9ADED914-4D4A-47EB-9125-23753D757AF0}" srcOrd="6" destOrd="0" parTransId="{4518683F-E397-4C10-953F-96337C43ECF6}" sibTransId="{BA02B99F-DD7D-4689-A8AE-B373F9E759F4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EDEF4F82-1237-4639-A0F7-385C1897CE66}" srcId="{7E5AA53B-3EEE-4DE4-BB81-9044890C2946}" destId="{0BEF68B8-1228-47BB-83B5-7B9CD1E3F84E}" srcOrd="0" destOrd="0" parTransId="{ED3A4BC2-B75A-4952-A38B-A42B5995DF05}" sibTransId="{FD949706-EDCC-4ADC-8EDF-8EDA49C92325}"/>
    <dgm:cxn modelId="{E94B9CF6-5960-48A8-9D8B-6416B1447FAC}" type="presOf" srcId="{001617C9-F78F-41F0-895D-B7D9F4C78122}" destId="{0EA39EF1-96BD-45A4-B7F5-064FF77D5890}" srcOrd="0" destOrd="0" presId="urn:microsoft.com/office/officeart/2008/layout/VerticalCurvedList"/>
    <dgm:cxn modelId="{6F450044-9A73-422B-8371-BA6EF74F4A3E}" type="presOf" srcId="{000235F1-0852-4D7E-8B4A-D3E6B6350B49}" destId="{FF6CD0BD-288D-4471-9D1D-0F9EC1943FEA}" srcOrd="0" destOrd="0" presId="urn:microsoft.com/office/officeart/2008/layout/VerticalCurvedList"/>
    <dgm:cxn modelId="{FAF3F884-F0CF-440F-8CB1-B7648AB1B138}" srcId="{7E5AA53B-3EEE-4DE4-BB81-9044890C2946}" destId="{5605D28D-2CE6-4513-8566-952984E21E14}" srcOrd="1" destOrd="0" parTransId="{EB15AB98-362B-4E70-A3DA-995FC3E8BA79}" sibTransId="{823D1971-2C4D-4EC5-A874-2F463DE37109}"/>
    <dgm:cxn modelId="{A81A6B23-DC3F-4E30-9BE6-1199F307E150}" type="presOf" srcId="{FD949706-EDCC-4ADC-8EDF-8EDA49C92325}" destId="{D79B43FC-100B-4A0D-A4D5-0D2D04B99064}" srcOrd="0" destOrd="0" presId="urn:microsoft.com/office/officeart/2008/layout/VerticalCurvedList"/>
    <dgm:cxn modelId="{1F7EA85E-6C0B-4C54-9063-7DD0BDC40AEE}" srcId="{7E5AA53B-3EEE-4DE4-BB81-9044890C2946}" destId="{E00C4899-235B-48EE-9DA9-4D7F38793033}" srcOrd="4" destOrd="0" parTransId="{638F530D-220D-4483-B548-13A20D22F6A1}" sibTransId="{7B14F78B-D311-4B84-994B-8CDCD3851F8D}"/>
    <dgm:cxn modelId="{F1C06E0C-5FB4-49B0-8871-0241E95F3454}" srcId="{7E5AA53B-3EEE-4DE4-BB81-9044890C2946}" destId="{001617C9-F78F-41F0-895D-B7D9F4C78122}" srcOrd="3" destOrd="0" parTransId="{90A90313-EEC9-4BCE-9B83-827C1F7F4A21}" sibTransId="{91CFB5D4-7368-4E69-818E-E9ADFEA6A86D}"/>
    <dgm:cxn modelId="{FEDD513F-33C1-4D80-AE76-5C582A8D8741}" type="presOf" srcId="{9ADED914-4D4A-47EB-9125-23753D757AF0}" destId="{B3103C4F-73CC-41D6-8460-18FCEED634F0}" srcOrd="0" destOrd="0" presId="urn:microsoft.com/office/officeart/2008/layout/VerticalCurvedList"/>
    <dgm:cxn modelId="{8908025F-040E-4CC7-9379-A6699221D22A}" srcId="{7E5AA53B-3EEE-4DE4-BB81-9044890C2946}" destId="{000235F1-0852-4D7E-8B4A-D3E6B6350B49}" srcOrd="5" destOrd="0" parTransId="{E76CCD93-BE2A-41A5-902B-38DBFD1E76A0}" sibTransId="{542D695A-82EC-46CD-B000-B706C4DB1AC0}"/>
    <dgm:cxn modelId="{F536332E-AF3C-4F04-9B8B-4C1C2DA33720}" type="presOf" srcId="{5605D28D-2CE6-4513-8566-952984E21E14}" destId="{C863EB39-D0DE-4285-AF86-D1D2220DDA4F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517B2FA6-B43A-4ED8-99B7-8C29495160C3}" type="presParOf" srcId="{90561C55-3C6E-4D53-85E1-2C50BCDDA392}" destId="{FD116CCE-86E1-4297-A95C-69723A828A8B}" srcOrd="1" destOrd="0" presId="urn:microsoft.com/office/officeart/2008/layout/VerticalCurvedList"/>
    <dgm:cxn modelId="{353C0CF2-9340-4E6D-9BD9-A5A4F3443F2E}" type="presParOf" srcId="{90561C55-3C6E-4D53-85E1-2C50BCDDA392}" destId="{95B44AC8-917B-4AB6-A048-6F049BA28C54}" srcOrd="2" destOrd="0" presId="urn:microsoft.com/office/officeart/2008/layout/VerticalCurvedList"/>
    <dgm:cxn modelId="{AF25CA14-9D9D-4CFD-B277-21B8FBAE73DC}" type="presParOf" srcId="{95B44AC8-917B-4AB6-A048-6F049BA28C54}" destId="{3F8116AC-FAC3-4E95-9865-93CCFEB191B9}" srcOrd="0" destOrd="0" presId="urn:microsoft.com/office/officeart/2008/layout/VerticalCurvedList"/>
    <dgm:cxn modelId="{30ACE411-CCD0-4120-91A7-67C1FD413532}" type="presParOf" srcId="{90561C55-3C6E-4D53-85E1-2C50BCDDA392}" destId="{C863EB39-D0DE-4285-AF86-D1D2220DDA4F}" srcOrd="3" destOrd="0" presId="urn:microsoft.com/office/officeart/2008/layout/VerticalCurvedList"/>
    <dgm:cxn modelId="{51EF26FB-4C6C-4FEB-B5F0-E1A12B0CEDB2}" type="presParOf" srcId="{90561C55-3C6E-4D53-85E1-2C50BCDDA392}" destId="{35229DB6-C30B-4364-8872-1E4EFDADDE29}" srcOrd="4" destOrd="0" presId="urn:microsoft.com/office/officeart/2008/layout/VerticalCurvedList"/>
    <dgm:cxn modelId="{08D9D908-4102-42CF-95BA-E6537A4B406F}" type="presParOf" srcId="{35229DB6-C30B-4364-8872-1E4EFDADDE29}" destId="{A965097E-32F1-4AB8-8C4E-2814A7596B2F}" srcOrd="0" destOrd="0" presId="urn:microsoft.com/office/officeart/2008/layout/VerticalCurvedList"/>
    <dgm:cxn modelId="{C664D359-1650-473F-85A4-05295522E199}" type="presParOf" srcId="{90561C55-3C6E-4D53-85E1-2C50BCDDA392}" destId="{E88C218F-DF1C-47B8-B0D0-160258167D52}" srcOrd="5" destOrd="0" presId="urn:microsoft.com/office/officeart/2008/layout/VerticalCurvedList"/>
    <dgm:cxn modelId="{0421DF8A-C6B7-4A85-82B2-C52C22CE7AB4}" type="presParOf" srcId="{90561C55-3C6E-4D53-85E1-2C50BCDDA392}" destId="{11693901-75A8-4006-BE5B-DD58BBE154BF}" srcOrd="6" destOrd="0" presId="urn:microsoft.com/office/officeart/2008/layout/VerticalCurvedList"/>
    <dgm:cxn modelId="{CC7AE777-BE1F-4565-B8E2-89A2AAD1D3D1}" type="presParOf" srcId="{11693901-75A8-4006-BE5B-DD58BBE154BF}" destId="{0473D51E-4C72-454F-97F9-722865F6C359}" srcOrd="0" destOrd="0" presId="urn:microsoft.com/office/officeart/2008/layout/VerticalCurvedList"/>
    <dgm:cxn modelId="{B55E9030-56EE-42B6-BEF4-38188E7162F4}" type="presParOf" srcId="{90561C55-3C6E-4D53-85E1-2C50BCDDA392}" destId="{0EA39EF1-96BD-45A4-B7F5-064FF77D5890}" srcOrd="7" destOrd="0" presId="urn:microsoft.com/office/officeart/2008/layout/VerticalCurvedList"/>
    <dgm:cxn modelId="{3AF0DF0B-A2DB-46A9-8F32-93B70329F758}" type="presParOf" srcId="{90561C55-3C6E-4D53-85E1-2C50BCDDA392}" destId="{7AEDBC11-85AA-43BB-A342-9D87368F806A}" srcOrd="8" destOrd="0" presId="urn:microsoft.com/office/officeart/2008/layout/VerticalCurvedList"/>
    <dgm:cxn modelId="{ADB89322-C9E9-42BA-ADBF-38A5C34FD975}" type="presParOf" srcId="{7AEDBC11-85AA-43BB-A342-9D87368F806A}" destId="{728A97B5-621E-4700-901B-15E2B96020E8}" srcOrd="0" destOrd="0" presId="urn:microsoft.com/office/officeart/2008/layout/VerticalCurvedList"/>
    <dgm:cxn modelId="{75D92E44-3613-49B8-9500-A2AA5A4B8058}" type="presParOf" srcId="{90561C55-3C6E-4D53-85E1-2C50BCDDA392}" destId="{14A578E9-866C-45C7-AF9D-CE745EBFF534}" srcOrd="9" destOrd="0" presId="urn:microsoft.com/office/officeart/2008/layout/VerticalCurvedList"/>
    <dgm:cxn modelId="{D034BCF2-AC66-4951-B344-7D720FC7B8AE}" type="presParOf" srcId="{90561C55-3C6E-4D53-85E1-2C50BCDDA392}" destId="{A342A678-F7FE-4607-96C9-D8A4C6AA1BA8}" srcOrd="10" destOrd="0" presId="urn:microsoft.com/office/officeart/2008/layout/VerticalCurvedList"/>
    <dgm:cxn modelId="{1561211E-0B78-4487-8693-B287E2452C5C}" type="presParOf" srcId="{A342A678-F7FE-4607-96C9-D8A4C6AA1BA8}" destId="{E416EC9C-974D-4F61-B9D1-4CC275288C9F}" srcOrd="0" destOrd="0" presId="urn:microsoft.com/office/officeart/2008/layout/VerticalCurvedList"/>
    <dgm:cxn modelId="{D12AD909-A3E9-430C-A624-B5E0E4CA61E2}" type="presParOf" srcId="{90561C55-3C6E-4D53-85E1-2C50BCDDA392}" destId="{FF6CD0BD-288D-4471-9D1D-0F9EC1943FEA}" srcOrd="11" destOrd="0" presId="urn:microsoft.com/office/officeart/2008/layout/VerticalCurvedList"/>
    <dgm:cxn modelId="{715F3748-9F0B-4054-A7C8-4C107439B56E}" type="presParOf" srcId="{90561C55-3C6E-4D53-85E1-2C50BCDDA392}" destId="{122416DD-D028-4A08-B56B-8808E7757A9F}" srcOrd="12" destOrd="0" presId="urn:microsoft.com/office/officeart/2008/layout/VerticalCurvedList"/>
    <dgm:cxn modelId="{3DE8482A-55A3-40F7-A5FC-6206DDC996D1}" type="presParOf" srcId="{122416DD-D028-4A08-B56B-8808E7757A9F}" destId="{627F2EAF-76AA-4ED1-B4A4-85192DC5DA65}" srcOrd="0" destOrd="0" presId="urn:microsoft.com/office/officeart/2008/layout/VerticalCurvedList"/>
    <dgm:cxn modelId="{82FFBB5B-911E-4EDB-8186-E05969FB6615}" type="presParOf" srcId="{90561C55-3C6E-4D53-85E1-2C50BCDDA392}" destId="{B3103C4F-73CC-41D6-8460-18FCEED634F0}" srcOrd="13" destOrd="0" presId="urn:microsoft.com/office/officeart/2008/layout/VerticalCurvedList"/>
    <dgm:cxn modelId="{5957DC73-09A8-4A4E-9E20-954B3341CB8D}" type="presParOf" srcId="{90561C55-3C6E-4D53-85E1-2C50BCDDA392}" destId="{3D06A5F7-907D-4ACC-8F71-8803282B3B28}" srcOrd="14" destOrd="0" presId="urn:microsoft.com/office/officeart/2008/layout/VerticalCurvedList"/>
    <dgm:cxn modelId="{607C2363-36E8-45C8-9DE3-C391525501BB}" type="presParOf" srcId="{3D06A5F7-907D-4ACC-8F71-8803282B3B28}" destId="{11CEF38A-37F4-4B87-8FB8-A327CA467DA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E2924-EA9B-47F3-B732-8814DF65E2EC}">
      <dsp:nvSpPr>
        <dsp:cNvPr id="0" name=""/>
        <dsp:cNvSpPr/>
      </dsp:nvSpPr>
      <dsp:spPr>
        <a:xfrm>
          <a:off x="1019391" y="102003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DA980-9151-47FF-AF00-AFF61BF7329A}">
      <dsp:nvSpPr>
        <dsp:cNvPr id="0" name=""/>
        <dsp:cNvSpPr/>
      </dsp:nvSpPr>
      <dsp:spPr>
        <a:xfrm>
          <a:off x="1242938" y="418924"/>
          <a:ext cx="1405780" cy="121903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7C433-EF2A-4A44-BC53-B7211D27668D}">
      <dsp:nvSpPr>
        <dsp:cNvPr id="0" name=""/>
        <dsp:cNvSpPr/>
      </dsp:nvSpPr>
      <dsp:spPr>
        <a:xfrm>
          <a:off x="427078" y="2532003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 smtClean="0"/>
            <a:t>Angular</a:t>
          </a:r>
          <a:endParaRPr lang="en-US" sz="4000" kern="1200" dirty="0"/>
        </a:p>
      </dsp:txBody>
      <dsp:txXfrm>
        <a:off x="427078" y="2532003"/>
        <a:ext cx="3037500" cy="720000"/>
      </dsp:txXfrm>
    </dsp:sp>
    <dsp:sp modelId="{AE6D994C-35CC-4E2D-93F7-0749D531DB38}">
      <dsp:nvSpPr>
        <dsp:cNvPr id="0" name=""/>
        <dsp:cNvSpPr/>
      </dsp:nvSpPr>
      <dsp:spPr>
        <a:xfrm>
          <a:off x="4124373" y="22089"/>
          <a:ext cx="2781035" cy="217253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3B37B-74D0-4A88-B4DE-941AD611607D}">
      <dsp:nvSpPr>
        <dsp:cNvPr id="0" name=""/>
        <dsp:cNvSpPr/>
      </dsp:nvSpPr>
      <dsp:spPr>
        <a:xfrm>
          <a:off x="4464906" y="372758"/>
          <a:ext cx="2099969" cy="1471194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C32D5-7B07-49E2-84BD-BC5A516ABFE6}">
      <dsp:nvSpPr>
        <dsp:cNvPr id="0" name=""/>
        <dsp:cNvSpPr/>
      </dsp:nvSpPr>
      <dsp:spPr>
        <a:xfrm>
          <a:off x="3996141" y="2611917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 err="1" smtClean="0"/>
            <a:t>Git</a:t>
          </a:r>
          <a:r>
            <a:rPr lang="en-US" sz="4000" kern="1200" dirty="0" smtClean="0"/>
            <a:t> hub</a:t>
          </a:r>
          <a:endParaRPr lang="en-US" sz="4000" kern="1200" dirty="0"/>
        </a:p>
      </dsp:txBody>
      <dsp:txXfrm>
        <a:off x="3996141" y="2611917"/>
        <a:ext cx="3037500" cy="720000"/>
      </dsp:txXfrm>
    </dsp:sp>
    <dsp:sp modelId="{8B8DA957-4F6D-47EE-BF0F-6ACDA82AAC07}">
      <dsp:nvSpPr>
        <dsp:cNvPr id="0" name=""/>
        <dsp:cNvSpPr/>
      </dsp:nvSpPr>
      <dsp:spPr>
        <a:xfrm>
          <a:off x="8090275" y="303707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6B9EB-DCB2-48BE-8038-BB271187C51D}">
      <dsp:nvSpPr>
        <dsp:cNvPr id="0" name=""/>
        <dsp:cNvSpPr/>
      </dsp:nvSpPr>
      <dsp:spPr>
        <a:xfrm>
          <a:off x="8552391" y="496878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65A0-8142-4764-BBFC-1FA0DCA8D9E0}">
      <dsp:nvSpPr>
        <dsp:cNvPr id="0" name=""/>
        <dsp:cNvSpPr/>
      </dsp:nvSpPr>
      <dsp:spPr>
        <a:xfrm>
          <a:off x="7565204" y="2532003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 err="1" smtClean="0"/>
            <a:t>TypeScript</a:t>
          </a:r>
          <a:endParaRPr lang="en-US" sz="4000" kern="1200" dirty="0"/>
        </a:p>
      </dsp:txBody>
      <dsp:txXfrm>
        <a:off x="7565204" y="2532003"/>
        <a:ext cx="30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E2924-EA9B-47F3-B732-8814DF65E2EC}">
      <dsp:nvSpPr>
        <dsp:cNvPr id="0" name=""/>
        <dsp:cNvSpPr/>
      </dsp:nvSpPr>
      <dsp:spPr>
        <a:xfrm>
          <a:off x="1019391" y="102003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DA980-9151-47FF-AF00-AFF61BF7329A}">
      <dsp:nvSpPr>
        <dsp:cNvPr id="0" name=""/>
        <dsp:cNvSpPr/>
      </dsp:nvSpPr>
      <dsp:spPr>
        <a:xfrm>
          <a:off x="1242938" y="418924"/>
          <a:ext cx="1405780" cy="121903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7C433-EF2A-4A44-BC53-B7211D27668D}">
      <dsp:nvSpPr>
        <dsp:cNvPr id="0" name=""/>
        <dsp:cNvSpPr/>
      </dsp:nvSpPr>
      <dsp:spPr>
        <a:xfrm>
          <a:off x="427078" y="2532003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 smtClean="0"/>
            <a:t>JSON</a:t>
          </a:r>
          <a:endParaRPr lang="en-US" sz="4000" kern="1200" dirty="0"/>
        </a:p>
      </dsp:txBody>
      <dsp:txXfrm>
        <a:off x="427078" y="2532003"/>
        <a:ext cx="3037500" cy="720000"/>
      </dsp:txXfrm>
    </dsp:sp>
    <dsp:sp modelId="{AE6D994C-35CC-4E2D-93F7-0749D531DB38}">
      <dsp:nvSpPr>
        <dsp:cNvPr id="0" name=""/>
        <dsp:cNvSpPr/>
      </dsp:nvSpPr>
      <dsp:spPr>
        <a:xfrm>
          <a:off x="4124373" y="22089"/>
          <a:ext cx="2781035" cy="217253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3B37B-74D0-4A88-B4DE-941AD611607D}">
      <dsp:nvSpPr>
        <dsp:cNvPr id="0" name=""/>
        <dsp:cNvSpPr/>
      </dsp:nvSpPr>
      <dsp:spPr>
        <a:xfrm>
          <a:off x="4464906" y="123269"/>
          <a:ext cx="2099969" cy="1970172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C32D5-7B07-49E2-84BD-BC5A516ABFE6}">
      <dsp:nvSpPr>
        <dsp:cNvPr id="0" name=""/>
        <dsp:cNvSpPr/>
      </dsp:nvSpPr>
      <dsp:spPr>
        <a:xfrm>
          <a:off x="3996141" y="2611917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 smtClean="0"/>
            <a:t>CSS</a:t>
          </a:r>
          <a:endParaRPr lang="en-US" sz="4000" kern="1200" dirty="0"/>
        </a:p>
      </dsp:txBody>
      <dsp:txXfrm>
        <a:off x="3996141" y="2611917"/>
        <a:ext cx="3037500" cy="720000"/>
      </dsp:txXfrm>
    </dsp:sp>
    <dsp:sp modelId="{8B8DA957-4F6D-47EE-BF0F-6ACDA82AAC07}">
      <dsp:nvSpPr>
        <dsp:cNvPr id="0" name=""/>
        <dsp:cNvSpPr/>
      </dsp:nvSpPr>
      <dsp:spPr>
        <a:xfrm>
          <a:off x="8157516" y="102003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6B9EB-DCB2-48BE-8038-BB271187C51D}">
      <dsp:nvSpPr>
        <dsp:cNvPr id="0" name=""/>
        <dsp:cNvSpPr/>
      </dsp:nvSpPr>
      <dsp:spPr>
        <a:xfrm>
          <a:off x="8314182" y="380301"/>
          <a:ext cx="1539543" cy="129627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65A0-8142-4764-BBFC-1FA0DCA8D9E0}">
      <dsp:nvSpPr>
        <dsp:cNvPr id="0" name=""/>
        <dsp:cNvSpPr/>
      </dsp:nvSpPr>
      <dsp:spPr>
        <a:xfrm>
          <a:off x="7565204" y="2532003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 smtClean="0"/>
            <a:t>HTML</a:t>
          </a:r>
          <a:endParaRPr lang="en-US" sz="4000" kern="1200" dirty="0"/>
        </a:p>
      </dsp:txBody>
      <dsp:txXfrm>
        <a:off x="7565204" y="2532003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E2924-EA9B-47F3-B732-8814DF65E2EC}">
      <dsp:nvSpPr>
        <dsp:cNvPr id="0" name=""/>
        <dsp:cNvSpPr/>
      </dsp:nvSpPr>
      <dsp:spPr>
        <a:xfrm>
          <a:off x="2603110" y="12003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DA980-9151-47FF-AF00-AFF61BF7329A}">
      <dsp:nvSpPr>
        <dsp:cNvPr id="0" name=""/>
        <dsp:cNvSpPr/>
      </dsp:nvSpPr>
      <dsp:spPr>
        <a:xfrm>
          <a:off x="2843216" y="352400"/>
          <a:ext cx="1509912" cy="130933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7C433-EF2A-4A44-BC53-B7211D27668D}">
      <dsp:nvSpPr>
        <dsp:cNvPr id="0" name=""/>
        <dsp:cNvSpPr/>
      </dsp:nvSpPr>
      <dsp:spPr>
        <a:xfrm>
          <a:off x="1966922" y="2622003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400" kern="1200" dirty="0" smtClean="0"/>
            <a:t>java script </a:t>
          </a:r>
          <a:endParaRPr lang="en-US" sz="4400" kern="1200" dirty="0"/>
        </a:p>
      </dsp:txBody>
      <dsp:txXfrm>
        <a:off x="1966922" y="2622003"/>
        <a:ext cx="3262500" cy="720000"/>
      </dsp:txXfrm>
    </dsp:sp>
    <dsp:sp modelId="{6991048D-CC72-41CE-A704-FABB7011971C}">
      <dsp:nvSpPr>
        <dsp:cNvPr id="0" name=""/>
        <dsp:cNvSpPr/>
      </dsp:nvSpPr>
      <dsp:spPr>
        <a:xfrm>
          <a:off x="6436547" y="12003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8F984-699F-44FE-B5F4-99455F84EDA1}">
      <dsp:nvSpPr>
        <dsp:cNvPr id="0" name=""/>
        <dsp:cNvSpPr/>
      </dsp:nvSpPr>
      <dsp:spPr>
        <a:xfrm>
          <a:off x="6860672" y="436128"/>
          <a:ext cx="1141875" cy="1141875"/>
        </a:xfrm>
        <a:prstGeom prst="rect">
          <a:avLst/>
        </a:prstGeom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D6815-EBD1-47D1-8616-362D94427DF1}">
      <dsp:nvSpPr>
        <dsp:cNvPr id="0" name=""/>
        <dsp:cNvSpPr/>
      </dsp:nvSpPr>
      <dsp:spPr>
        <a:xfrm>
          <a:off x="5800360" y="2622003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400" kern="1200" dirty="0" smtClean="0"/>
            <a:t>Vs. Code</a:t>
          </a:r>
          <a:endParaRPr lang="en-US" sz="4400" kern="1200" dirty="0"/>
        </a:p>
      </dsp:txBody>
      <dsp:txXfrm>
        <a:off x="5800360" y="2622003"/>
        <a:ext cx="3262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16CCE-86E1-4297-A95C-69723A828A8B}">
      <dsp:nvSpPr>
        <dsp:cNvPr id="0" name=""/>
        <dsp:cNvSpPr/>
      </dsp:nvSpPr>
      <dsp:spPr>
        <a:xfrm>
          <a:off x="297588" y="157517"/>
          <a:ext cx="6556659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VS Code </a:t>
          </a:r>
          <a:endParaRPr lang="en-US" sz="1600" kern="1200" dirty="0"/>
        </a:p>
      </dsp:txBody>
      <dsp:txXfrm>
        <a:off x="297588" y="157517"/>
        <a:ext cx="6556659" cy="323890"/>
      </dsp:txXfrm>
    </dsp:sp>
    <dsp:sp modelId="{3F8116AC-FAC3-4E95-9865-93CCFEB191B9}">
      <dsp:nvSpPr>
        <dsp:cNvPr id="0" name=""/>
        <dsp:cNvSpPr/>
      </dsp:nvSpPr>
      <dsp:spPr>
        <a:xfrm>
          <a:off x="47868" y="121530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3EB39-D0DE-4285-AF86-D1D2220DDA4F}">
      <dsp:nvSpPr>
        <dsp:cNvPr id="0" name=""/>
        <dsp:cNvSpPr/>
      </dsp:nvSpPr>
      <dsp:spPr>
        <a:xfrm>
          <a:off x="543612" y="648137"/>
          <a:ext cx="6263347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JSON-SERVER</a:t>
          </a:r>
          <a:endParaRPr lang="en-US" sz="1600" kern="1200" dirty="0"/>
        </a:p>
      </dsp:txBody>
      <dsp:txXfrm>
        <a:off x="543612" y="648137"/>
        <a:ext cx="6263347" cy="323890"/>
      </dsp:txXfrm>
    </dsp:sp>
    <dsp:sp modelId="{A965097E-32F1-4AB8-8C4E-2814A7596B2F}">
      <dsp:nvSpPr>
        <dsp:cNvPr id="0" name=""/>
        <dsp:cNvSpPr/>
      </dsp:nvSpPr>
      <dsp:spPr>
        <a:xfrm>
          <a:off x="341180" y="607651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218F-DF1C-47B8-B0D0-160258167D52}">
      <dsp:nvSpPr>
        <dsp:cNvPr id="0" name=""/>
        <dsp:cNvSpPr/>
      </dsp:nvSpPr>
      <dsp:spPr>
        <a:xfrm>
          <a:off x="704345" y="1133902"/>
          <a:ext cx="6102613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Bootstrap</a:t>
          </a:r>
          <a:endParaRPr lang="en-US" sz="1600" kern="1200" dirty="0"/>
        </a:p>
      </dsp:txBody>
      <dsp:txXfrm>
        <a:off x="704345" y="1133902"/>
        <a:ext cx="6102613" cy="323890"/>
      </dsp:txXfrm>
    </dsp:sp>
    <dsp:sp modelId="{0473D51E-4C72-454F-97F9-722865F6C359}">
      <dsp:nvSpPr>
        <dsp:cNvPr id="0" name=""/>
        <dsp:cNvSpPr/>
      </dsp:nvSpPr>
      <dsp:spPr>
        <a:xfrm>
          <a:off x="501914" y="1093416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39EF1-96BD-45A4-B7F5-064FF77D5890}">
      <dsp:nvSpPr>
        <dsp:cNvPr id="0" name=""/>
        <dsp:cNvSpPr/>
      </dsp:nvSpPr>
      <dsp:spPr>
        <a:xfrm>
          <a:off x="755666" y="1620023"/>
          <a:ext cx="6051292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Java Script</a:t>
          </a:r>
          <a:endParaRPr lang="en-US" sz="1600" kern="1200" dirty="0"/>
        </a:p>
      </dsp:txBody>
      <dsp:txXfrm>
        <a:off x="755666" y="1620023"/>
        <a:ext cx="6051292" cy="323890"/>
      </dsp:txXfrm>
    </dsp:sp>
    <dsp:sp modelId="{728A97B5-621E-4700-901B-15E2B96020E8}">
      <dsp:nvSpPr>
        <dsp:cNvPr id="0" name=""/>
        <dsp:cNvSpPr/>
      </dsp:nvSpPr>
      <dsp:spPr>
        <a:xfrm>
          <a:off x="553234" y="1579537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578E9-866C-45C7-AF9D-CE745EBFF534}">
      <dsp:nvSpPr>
        <dsp:cNvPr id="0" name=""/>
        <dsp:cNvSpPr/>
      </dsp:nvSpPr>
      <dsp:spPr>
        <a:xfrm>
          <a:off x="704345" y="2106144"/>
          <a:ext cx="6102613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Form Module</a:t>
          </a:r>
          <a:endParaRPr lang="en-US" sz="1600" kern="1200" dirty="0"/>
        </a:p>
      </dsp:txBody>
      <dsp:txXfrm>
        <a:off x="704345" y="2106144"/>
        <a:ext cx="6102613" cy="323890"/>
      </dsp:txXfrm>
    </dsp:sp>
    <dsp:sp modelId="{E416EC9C-974D-4F61-B9D1-4CC275288C9F}">
      <dsp:nvSpPr>
        <dsp:cNvPr id="0" name=""/>
        <dsp:cNvSpPr/>
      </dsp:nvSpPr>
      <dsp:spPr>
        <a:xfrm>
          <a:off x="501914" y="2065658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CD0BD-288D-4471-9D1D-0F9EC1943FEA}">
      <dsp:nvSpPr>
        <dsp:cNvPr id="0" name=""/>
        <dsp:cNvSpPr/>
      </dsp:nvSpPr>
      <dsp:spPr>
        <a:xfrm>
          <a:off x="543612" y="2591909"/>
          <a:ext cx="6263347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Pagination</a:t>
          </a:r>
          <a:endParaRPr lang="en-US" sz="1600" kern="1200" dirty="0"/>
        </a:p>
      </dsp:txBody>
      <dsp:txXfrm>
        <a:off x="543612" y="2591909"/>
        <a:ext cx="6263347" cy="323890"/>
      </dsp:txXfrm>
    </dsp:sp>
    <dsp:sp modelId="{627F2EAF-76AA-4ED1-B4A4-85192DC5DA65}">
      <dsp:nvSpPr>
        <dsp:cNvPr id="0" name=""/>
        <dsp:cNvSpPr/>
      </dsp:nvSpPr>
      <dsp:spPr>
        <a:xfrm>
          <a:off x="341180" y="2551423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03C4F-73CC-41D6-8460-18FCEED634F0}">
      <dsp:nvSpPr>
        <dsp:cNvPr id="0" name=""/>
        <dsp:cNvSpPr/>
      </dsp:nvSpPr>
      <dsp:spPr>
        <a:xfrm>
          <a:off x="250300" y="3078030"/>
          <a:ext cx="6556659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Timer</a:t>
          </a:r>
          <a:endParaRPr lang="en-US" sz="1600" kern="1200" dirty="0"/>
        </a:p>
      </dsp:txBody>
      <dsp:txXfrm>
        <a:off x="250300" y="3078030"/>
        <a:ext cx="6556659" cy="323890"/>
      </dsp:txXfrm>
    </dsp:sp>
    <dsp:sp modelId="{11CEF38A-37F4-4B87-8FB8-A327CA467DA2}">
      <dsp:nvSpPr>
        <dsp:cNvPr id="0" name=""/>
        <dsp:cNvSpPr/>
      </dsp:nvSpPr>
      <dsp:spPr>
        <a:xfrm>
          <a:off x="47868" y="3037544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16-Oct-21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16-Oct-21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5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8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4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16-Oct-21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=""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8025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9EB0BC-A85E-4C26-B355-5DFCEF6CCB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643E56B-BD42-413D-B17D-7958270F5D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96C04F74-9467-4FA5-95DC-8D481A297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73DE1C3-5C37-42E9-A3F0-256F193832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A2E7EC3-E07C-46CE-9B25-41865A506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3960631"/>
            <a:ext cx="10993549" cy="150661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PROJECT NAME : </a:t>
            </a:r>
            <a:r>
              <a:rPr lang="en-US" sz="4800" dirty="0" smtClean="0">
                <a:solidFill>
                  <a:schemeClr val="bg1"/>
                </a:solidFill>
              </a:rPr>
              <a:t>online Quiz </a:t>
            </a:r>
            <a:r>
              <a:rPr lang="en-US" sz="4800" dirty="0" err="1" smtClean="0">
                <a:solidFill>
                  <a:schemeClr val="bg1"/>
                </a:solidFill>
              </a:rPr>
              <a:t>apln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7CEBFF"/>
                </a:solidFill>
              </a:rPr>
              <a:t>Developed BY Manoj Kumar K</a:t>
            </a:r>
            <a:endParaRPr lang="en-US" sz="28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Planning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07038"/>
              </p:ext>
            </p:extLst>
          </p:nvPr>
        </p:nvGraphicFramePr>
        <p:xfrm>
          <a:off x="484094" y="2151529"/>
          <a:ext cx="11403104" cy="449132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838380"/>
                <a:gridCol w="993691"/>
                <a:gridCol w="1013176"/>
                <a:gridCol w="1636669"/>
                <a:gridCol w="896272"/>
                <a:gridCol w="1110597"/>
                <a:gridCol w="1110597"/>
                <a:gridCol w="803722"/>
              </a:tblGrid>
              <a:tr h="524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Task 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Start 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End 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Estimated Points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Pending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Completed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Status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PRIORITY</a:t>
                      </a:r>
                      <a:endParaRPr 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</a:tr>
              <a:tr h="524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Designing</a:t>
                      </a:r>
                      <a:r>
                        <a:rPr lang="en-US" sz="1100" u="none" strike="noStrike" baseline="0" dirty="0" smtClean="0">
                          <a:effectLst/>
                        </a:rPr>
                        <a:t> Web pages with quiz Questions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10-Oct-21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10-Oct-21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 points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 points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MEDIUM</a:t>
                      </a:r>
                      <a:endParaRPr lang="en-US" sz="10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9223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Designing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Web pages using CSS and Bootstrap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11-Oct-21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11-Oct-21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 points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 points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HIGH</a:t>
                      </a:r>
                      <a:endParaRPr lang="en-US" sz="10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9223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Creating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multiple button and Function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smtClean="0">
                          <a:effectLst/>
                        </a:rPr>
                        <a:t>12-Oct-21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12-Oct-21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 points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 points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MEDIUM</a:t>
                      </a:r>
                      <a:endParaRPr lang="en-US" sz="10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524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 Checking points to Submit and Review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13-Oct-21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13-Oct-21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 points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 points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HIGH</a:t>
                      </a:r>
                      <a:endParaRPr lang="en-US" sz="10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524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Connecting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Front end to JSON Format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14-Oct-21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15-Oct-21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 points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 points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HIGH</a:t>
                      </a:r>
                      <a:endParaRPr lang="en-US" sz="10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550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Testing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16-Oct-21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16-Oct-21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 points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 points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Completed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MEDIUM</a:t>
                      </a:r>
                      <a:endParaRPr lang="en-US" sz="1000" b="0" i="0" u="none" strike="noStrike" dirty="0">
                        <a:solidFill>
                          <a:srgbClr val="9C57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Core Concept and algorithm</a:t>
            </a:r>
            <a:endParaRPr lang="en-US" dirty="0"/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=""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270914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execute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Home.java Program </a:t>
            </a:r>
            <a:r>
              <a:rPr lang="en-US" dirty="0"/>
              <a:t>file Location </a:t>
            </a:r>
            <a:r>
              <a:rPr lang="en-US" dirty="0"/>
              <a:t>(\Online-Quiz-application\</a:t>
            </a:r>
            <a:r>
              <a:rPr lang="en-US" dirty="0" err="1"/>
              <a:t>src</a:t>
            </a:r>
            <a:r>
              <a:rPr lang="en-U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9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-1"/>
            <a:ext cx="2693096" cy="413359"/>
            <a:chOff x="338329" y="222674"/>
            <a:chExt cx="6468629" cy="445634"/>
          </a:xfrm>
        </p:grpSpPr>
        <p:sp>
          <p:nvSpPr>
            <p:cNvPr id="10" name="Rectangle 9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3723" tIns="55880" rIns="55880" bIns="55880" numCol="1" spcCol="1270" anchor="ctr" anchorCtr="0">
              <a:noAutofit/>
            </a:bodyPr>
            <a:lstStyle/>
            <a:p>
              <a:pPr lvl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 smtClean="0"/>
                <a:t>Sample Output 1</a:t>
              </a:r>
              <a:endParaRPr lang="en-US" sz="2200" kern="1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" y="613322"/>
            <a:ext cx="12192000" cy="56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4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2404997" cy="413360"/>
            <a:chOff x="338329" y="222674"/>
            <a:chExt cx="6468629" cy="445634"/>
          </a:xfrm>
        </p:grpSpPr>
        <p:sp>
          <p:nvSpPr>
            <p:cNvPr id="3" name="Rectangle 2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 3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3723" tIns="55880" rIns="55880" bIns="55880" numCol="1" spcCol="1270" anchor="ctr" anchorCtr="0">
              <a:noAutofit/>
            </a:bodyPr>
            <a:lstStyle/>
            <a:p>
              <a:pPr lvl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 smtClean="0"/>
                <a:t>Sample Output </a:t>
              </a:r>
              <a:r>
                <a:rPr lang="en-US" sz="2200" dirty="0" smtClean="0"/>
                <a:t>2</a:t>
              </a:r>
              <a:endParaRPr lang="en-US" sz="2200" kern="12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1" y="623811"/>
            <a:ext cx="11900647" cy="604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3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2404997" cy="413360"/>
            <a:chOff x="338329" y="222674"/>
            <a:chExt cx="6468629" cy="445634"/>
          </a:xfrm>
        </p:grpSpPr>
        <p:sp>
          <p:nvSpPr>
            <p:cNvPr id="3" name="Rectangle 2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 3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3723" tIns="55880" rIns="55880" bIns="55880" numCol="1" spcCol="1270" anchor="ctr" anchorCtr="0">
              <a:noAutofit/>
            </a:bodyPr>
            <a:lstStyle/>
            <a:p>
              <a:pPr lvl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 smtClean="0"/>
                <a:t>Sample Output </a:t>
              </a:r>
              <a:r>
                <a:rPr lang="en-US" sz="2200" dirty="0" smtClean="0"/>
                <a:t>2</a:t>
              </a:r>
              <a:endParaRPr lang="en-US" sz="2200" kern="1200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2" y="735000"/>
            <a:ext cx="11389658" cy="59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9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2404997" cy="413360"/>
            <a:chOff x="338329" y="222674"/>
            <a:chExt cx="6468629" cy="445634"/>
          </a:xfrm>
        </p:grpSpPr>
        <p:sp>
          <p:nvSpPr>
            <p:cNvPr id="3" name="Rectangle 2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 3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3723" tIns="55880" rIns="55880" bIns="55880" numCol="1" spcCol="1270" anchor="ctr" anchorCtr="0">
              <a:noAutofit/>
            </a:bodyPr>
            <a:lstStyle/>
            <a:p>
              <a:pPr lvl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 smtClean="0"/>
                <a:t>Sample Output </a:t>
              </a:r>
              <a:r>
                <a:rPr lang="en-US" sz="2200" dirty="0" smtClean="0"/>
                <a:t>2</a:t>
              </a:r>
              <a:endParaRPr lang="en-US" sz="2200" kern="12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5" y="717404"/>
            <a:ext cx="11524129" cy="60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2404997" cy="413360"/>
            <a:chOff x="338329" y="222674"/>
            <a:chExt cx="6468629" cy="445634"/>
          </a:xfrm>
        </p:grpSpPr>
        <p:sp>
          <p:nvSpPr>
            <p:cNvPr id="3" name="Rectangle 2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 3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3723" tIns="55880" rIns="55880" bIns="55880" numCol="1" spcCol="1270" anchor="ctr" anchorCtr="0">
              <a:noAutofit/>
            </a:bodyPr>
            <a:lstStyle/>
            <a:p>
              <a:pPr lvl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 smtClean="0"/>
                <a:t>Sample Output </a:t>
              </a:r>
              <a:r>
                <a:rPr lang="en-US" sz="2200" dirty="0" smtClean="0"/>
                <a:t>2</a:t>
              </a:r>
              <a:endParaRPr lang="en-US" sz="2200" kern="12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" y="692495"/>
            <a:ext cx="11927541" cy="57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2404997" cy="413360"/>
            <a:chOff x="338329" y="222674"/>
            <a:chExt cx="6468629" cy="445634"/>
          </a:xfrm>
        </p:grpSpPr>
        <p:sp>
          <p:nvSpPr>
            <p:cNvPr id="3" name="Rectangle 2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 3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3723" tIns="55880" rIns="55880" bIns="55880" numCol="1" spcCol="1270" anchor="ctr" anchorCtr="0">
              <a:noAutofit/>
            </a:bodyPr>
            <a:lstStyle/>
            <a:p>
              <a:pPr lvl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 smtClean="0"/>
                <a:t>Sample Output </a:t>
              </a:r>
              <a:r>
                <a:rPr lang="en-US" sz="2200" dirty="0" smtClean="0"/>
                <a:t>2</a:t>
              </a:r>
              <a:endParaRPr lang="en-US" sz="2200" kern="12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" y="693767"/>
            <a:ext cx="11752729" cy="57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5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2404997" cy="413360"/>
            <a:chOff x="338329" y="222674"/>
            <a:chExt cx="6468629" cy="445634"/>
          </a:xfrm>
        </p:grpSpPr>
        <p:sp>
          <p:nvSpPr>
            <p:cNvPr id="3" name="Rectangle 2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 3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3723" tIns="55880" rIns="55880" bIns="55880" numCol="1" spcCol="1270" anchor="ctr" anchorCtr="0">
              <a:noAutofit/>
            </a:bodyPr>
            <a:lstStyle/>
            <a:p>
              <a:pPr lvl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 smtClean="0"/>
                <a:t>Sample Output </a:t>
              </a:r>
              <a:r>
                <a:rPr lang="en-US" sz="2200" dirty="0" smtClean="0"/>
                <a:t>2</a:t>
              </a:r>
              <a:endParaRPr lang="en-US" sz="2200" kern="12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" y="590407"/>
            <a:ext cx="12008224" cy="579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link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166" y="1985560"/>
            <a:ext cx="644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https://github.com/Mskmanojkumar/E-Com_Sporty_Shoes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"/>
            <a:ext cx="2404997" cy="413360"/>
            <a:chOff x="338329" y="222674"/>
            <a:chExt cx="6468629" cy="445634"/>
          </a:xfrm>
        </p:grpSpPr>
        <p:sp>
          <p:nvSpPr>
            <p:cNvPr id="3" name="Rectangle 2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 3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3723" tIns="55880" rIns="55880" bIns="55880" numCol="1" spcCol="1270" anchor="ctr" anchorCtr="0">
              <a:noAutofit/>
            </a:bodyPr>
            <a:lstStyle/>
            <a:p>
              <a:pPr lvl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 smtClean="0"/>
                <a:t>Sample Output </a:t>
              </a:r>
              <a:r>
                <a:rPr lang="en-US" sz="2200" dirty="0" smtClean="0"/>
                <a:t>2</a:t>
              </a:r>
              <a:endParaRPr lang="en-US" sz="2200" kern="12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" y="834636"/>
            <a:ext cx="11581327" cy="55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0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=""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2147" y="3505095"/>
            <a:ext cx="3703320" cy="262900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Name : </a:t>
            </a:r>
            <a:r>
              <a:rPr lang="en-US" smtClean="0">
                <a:solidFill>
                  <a:schemeClr val="bg2"/>
                </a:solidFill>
              </a:rPr>
              <a:t>Manoj </a:t>
            </a:r>
            <a:r>
              <a:rPr lang="en-US" smtClean="0">
                <a:solidFill>
                  <a:schemeClr val="bg2"/>
                </a:solidFill>
              </a:rPr>
              <a:t>Kumar </a:t>
            </a:r>
            <a:r>
              <a:rPr lang="en-US" dirty="0" smtClean="0">
                <a:solidFill>
                  <a:schemeClr val="bg2"/>
                </a:solidFill>
              </a:rPr>
              <a:t>k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Phone </a:t>
            </a:r>
            <a:r>
              <a:rPr lang="en-US" dirty="0" smtClean="0">
                <a:solidFill>
                  <a:schemeClr val="bg2"/>
                </a:solidFill>
              </a:rPr>
              <a:t>no: 8667695691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manojkumar720066@Gmail.com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Project give access to admin to login into Website.</a:t>
            </a:r>
            <a:r>
              <a:rPr lang="en-US" dirty="0"/>
              <a:t> Sporty Shoes is a company that manufactures and sells sports shoes. They have a walk-in store, and now, they wish to launch their e-commerce portal sportyshoes.com.</a:t>
            </a:r>
          </a:p>
        </p:txBody>
      </p:sp>
    </p:spTree>
    <p:extLst>
      <p:ext uri="{BB962C8B-B14F-4D97-AF65-F5344CB8AC3E}">
        <p14:creationId xmlns:p14="http://schemas.microsoft.com/office/powerpoint/2010/main" val="41133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" y="-1"/>
            <a:ext cx="2693096" cy="413359"/>
            <a:chOff x="338329" y="222674"/>
            <a:chExt cx="6468629" cy="445634"/>
          </a:xfrm>
        </p:grpSpPr>
        <p:sp>
          <p:nvSpPr>
            <p:cNvPr id="6" name="Rectangle 5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338329" y="222674"/>
              <a:ext cx="6468629" cy="445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3723" tIns="55880" rIns="55880" bIns="55880" numCol="1" spcCol="1270" anchor="ctr" anchorCtr="0">
              <a:noAutofit/>
            </a:bodyPr>
            <a:lstStyle/>
            <a:p>
              <a:pPr lvl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kern="1200" dirty="0" smtClean="0"/>
                <a:t>Flow Chart</a:t>
              </a:r>
              <a:endParaRPr lang="en-US" sz="2200" kern="1200" dirty="0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4612341" y="1021977"/>
            <a:ext cx="271630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3" idx="2"/>
          </p:cNvCxnSpPr>
          <p:nvPr/>
        </p:nvCxnSpPr>
        <p:spPr>
          <a:xfrm>
            <a:off x="5970494" y="1936377"/>
            <a:ext cx="0" cy="86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276164" y="2796988"/>
            <a:ext cx="3388659" cy="115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Quiz(default selected)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276163" y="4468905"/>
            <a:ext cx="3388659" cy="115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REVIEW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29" idx="2"/>
            <a:endCxn id="32" idx="0"/>
          </p:cNvCxnSpPr>
          <p:nvPr/>
        </p:nvCxnSpPr>
        <p:spPr>
          <a:xfrm flipH="1">
            <a:off x="5970493" y="3953435"/>
            <a:ext cx="1" cy="515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970493" y="4087906"/>
            <a:ext cx="3119719" cy="40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9090212" y="3776383"/>
            <a:ext cx="632012" cy="62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32" idx="2"/>
          </p:cNvCxnSpPr>
          <p:nvPr/>
        </p:nvCxnSpPr>
        <p:spPr>
          <a:xfrm flipH="1">
            <a:off x="5970492" y="5625352"/>
            <a:ext cx="1" cy="45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688103" y="6078071"/>
            <a:ext cx="564777" cy="510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021942" y="638630"/>
            <a:ext cx="957943" cy="524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5" name="Straight Arrow Connector 4"/>
          <p:cNvCxnSpPr>
            <a:stCxn id="3" idx="4"/>
          </p:cNvCxnSpPr>
          <p:nvPr/>
        </p:nvCxnSpPr>
        <p:spPr>
          <a:xfrm flipH="1">
            <a:off x="5493658" y="1162960"/>
            <a:ext cx="7256" cy="24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40542" y="1371601"/>
            <a:ext cx="8730343" cy="79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40542" y="1411515"/>
            <a:ext cx="0" cy="56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00914" y="1411515"/>
            <a:ext cx="7257" cy="56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145486" y="1451429"/>
            <a:ext cx="25400" cy="56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miley Face 17"/>
          <p:cNvSpPr/>
          <p:nvPr/>
        </p:nvSpPr>
        <p:spPr>
          <a:xfrm>
            <a:off x="644071" y="1973943"/>
            <a:ext cx="1701800" cy="1451429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Check Answered Questions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Smiley Face 18"/>
          <p:cNvSpPr/>
          <p:nvPr/>
        </p:nvSpPr>
        <p:spPr>
          <a:xfrm>
            <a:off x="4861378" y="2013857"/>
            <a:ext cx="1701800" cy="1451429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Not answered </a:t>
            </a:r>
            <a:endParaRPr lang="en-US" dirty="0"/>
          </a:p>
        </p:txBody>
      </p:sp>
      <p:sp>
        <p:nvSpPr>
          <p:cNvPr id="20" name="Smiley Face 19"/>
          <p:cNvSpPr/>
          <p:nvPr/>
        </p:nvSpPr>
        <p:spPr>
          <a:xfrm>
            <a:off x="9319985" y="1973943"/>
            <a:ext cx="1706604" cy="1696357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can move to the unanswered Question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014686" y="3670300"/>
            <a:ext cx="957943" cy="682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663370" y="4762500"/>
            <a:ext cx="5689600" cy="11611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Submit</a:t>
            </a:r>
            <a:endParaRPr lang="en-US" dirty="0">
              <a:solidFill>
                <a:schemeClr val="bg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cxnSp>
        <p:nvCxnSpPr>
          <p:cNvPr id="27" name="Straight Arrow Connector 26"/>
          <p:cNvCxnSpPr>
            <a:stCxn id="24" idx="4"/>
          </p:cNvCxnSpPr>
          <p:nvPr/>
        </p:nvCxnSpPr>
        <p:spPr>
          <a:xfrm flipH="1">
            <a:off x="5493657" y="4352472"/>
            <a:ext cx="1" cy="410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stCxn id="25" idx="2"/>
          </p:cNvCxnSpPr>
          <p:nvPr/>
        </p:nvCxnSpPr>
        <p:spPr>
          <a:xfrm>
            <a:off x="5508170" y="5923643"/>
            <a:ext cx="1" cy="45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319485" y="6333671"/>
            <a:ext cx="486228" cy="430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7170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021942" y="638630"/>
            <a:ext cx="957943" cy="524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4"/>
          </p:cNvCxnSpPr>
          <p:nvPr/>
        </p:nvCxnSpPr>
        <p:spPr>
          <a:xfrm flipH="1">
            <a:off x="5493658" y="1162960"/>
            <a:ext cx="7256" cy="24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40542" y="1371601"/>
            <a:ext cx="8730343" cy="79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40542" y="1411515"/>
            <a:ext cx="0" cy="56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00914" y="1411515"/>
            <a:ext cx="7257" cy="56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145486" y="1451429"/>
            <a:ext cx="25400" cy="56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miley Face 17"/>
          <p:cNvSpPr/>
          <p:nvPr/>
        </p:nvSpPr>
        <p:spPr>
          <a:xfrm>
            <a:off x="644071" y="1973943"/>
            <a:ext cx="1701800" cy="1451429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Checking all Question and Answers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Smiley Face 18"/>
          <p:cNvSpPr/>
          <p:nvPr/>
        </p:nvSpPr>
        <p:spPr>
          <a:xfrm>
            <a:off x="4775573" y="1973943"/>
            <a:ext cx="1701800" cy="1451429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all Correct Answered </a:t>
            </a:r>
            <a:endParaRPr lang="en-US" dirty="0"/>
          </a:p>
        </p:txBody>
      </p:sp>
      <p:sp>
        <p:nvSpPr>
          <p:cNvPr id="15" name="Smiley Face 14"/>
          <p:cNvSpPr/>
          <p:nvPr/>
        </p:nvSpPr>
        <p:spPr>
          <a:xfrm>
            <a:off x="9294586" y="2013857"/>
            <a:ext cx="1701800" cy="1451429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Show the result of All  </a:t>
            </a:r>
            <a:r>
              <a:rPr lang="en-US" i="1" dirty="0"/>
              <a:t>q</a:t>
            </a:r>
            <a:r>
              <a:rPr lang="en-US" i="1" dirty="0" smtClean="0"/>
              <a:t>uestion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0210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Documentation </a:t>
            </a:r>
            <a:br>
              <a:rPr lang="en-US" dirty="0" smtClean="0">
                <a:solidFill>
                  <a:srgbClr val="FFFEFF"/>
                </a:solidFill>
              </a:rPr>
            </a:br>
            <a:endParaRPr lang="en-US" dirty="0">
              <a:solidFill>
                <a:srgbClr val="FFFEFF"/>
              </a:solidFill>
            </a:endParaRP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=""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463100"/>
              </p:ext>
            </p:extLst>
          </p:nvPr>
        </p:nvGraphicFramePr>
        <p:xfrm>
          <a:off x="581191" y="2505455"/>
          <a:ext cx="11029783" cy="3354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8096" y="1956816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Tools and Programming Language used in 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Documentation </a:t>
            </a:r>
            <a:br>
              <a:rPr lang="en-US" dirty="0" smtClean="0">
                <a:solidFill>
                  <a:srgbClr val="FFFEFF"/>
                </a:solidFill>
              </a:rPr>
            </a:br>
            <a:endParaRPr lang="en-US" dirty="0">
              <a:solidFill>
                <a:srgbClr val="FFFEFF"/>
              </a:solidFill>
            </a:endParaRP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=""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140453"/>
              </p:ext>
            </p:extLst>
          </p:nvPr>
        </p:nvGraphicFramePr>
        <p:xfrm>
          <a:off x="581191" y="2505455"/>
          <a:ext cx="11029783" cy="3354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8096" y="1956816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Tools and Programming Language used in this Project</a:t>
            </a:r>
            <a:endParaRPr lang="en-US" dirty="0"/>
          </a:p>
        </p:txBody>
      </p:sp>
      <p:sp>
        <p:nvSpPr>
          <p:cNvPr id="5" name="AutoShape 2" descr="Transparent Ubuntu Logo Png - Logo Postman Icon Png, Png Download - vh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Transparent Ubuntu Logo Png - Logo Postman Icon Png, Png Download - vhv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Documentation </a:t>
            </a:r>
            <a:br>
              <a:rPr lang="en-US" dirty="0" smtClean="0">
                <a:solidFill>
                  <a:srgbClr val="FFFEFF"/>
                </a:solidFill>
              </a:rPr>
            </a:br>
            <a:endParaRPr lang="en-US" dirty="0">
              <a:solidFill>
                <a:srgbClr val="FFFEFF"/>
              </a:solidFill>
            </a:endParaRP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=""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47725"/>
              </p:ext>
            </p:extLst>
          </p:nvPr>
        </p:nvGraphicFramePr>
        <p:xfrm>
          <a:off x="581191" y="2505455"/>
          <a:ext cx="11029783" cy="3354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8096" y="1956816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Tools and Programming Language used in this Project</a:t>
            </a:r>
            <a:endParaRPr lang="en-US" dirty="0"/>
          </a:p>
        </p:txBody>
      </p:sp>
      <p:sp>
        <p:nvSpPr>
          <p:cNvPr id="5" name="AutoShape 2" descr="Transparent Ubuntu Logo Png - Logo Postman Icon Png, Png Download - vh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Transparent Ubuntu Logo Png - Logo Postman Icon Png, Png Download - vhv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7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Completed</Status>
  </documentManagement>
</p:properties>
</file>

<file path=customXml/itemProps1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5C8BF1-B0E4-49A1-808F-40F2AD30E743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301</Words>
  <Application>Microsoft Office PowerPoint</Application>
  <PresentationFormat>Widescreen</PresentationFormat>
  <Paragraphs>123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Gill Sans MT</vt:lpstr>
      <vt:lpstr>Wingdings 2</vt:lpstr>
      <vt:lpstr>Dividend</vt:lpstr>
      <vt:lpstr>PROJECT NAME : online Quiz apln</vt:lpstr>
      <vt:lpstr>Github link</vt:lpstr>
      <vt:lpstr>Overview</vt:lpstr>
      <vt:lpstr>PowerPoint Presentation</vt:lpstr>
      <vt:lpstr>PowerPoint Presentation</vt:lpstr>
      <vt:lpstr>PowerPoint Presentation</vt:lpstr>
      <vt:lpstr>Documentation  </vt:lpstr>
      <vt:lpstr>Documentation  </vt:lpstr>
      <vt:lpstr>Documentation  </vt:lpstr>
      <vt:lpstr>Sprint Planning</vt:lpstr>
      <vt:lpstr>Core Concept and algorithm</vt:lpstr>
      <vt:lpstr>How to execute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2021-06-08T12:12:17Z</dcterms:created>
  <dcterms:modified xsi:type="dcterms:W3CDTF">2021-10-16T19:41:36Z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